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79" r:id="rId6"/>
    <p:sldId id="278" r:id="rId7"/>
    <p:sldId id="289" r:id="rId8"/>
    <p:sldId id="290" r:id="rId9"/>
    <p:sldId id="280" r:id="rId10"/>
    <p:sldId id="282" r:id="rId11"/>
    <p:sldId id="286" r:id="rId12"/>
    <p:sldId id="287" r:id="rId13"/>
    <p:sldId id="281" r:id="rId14"/>
    <p:sldId id="257" r:id="rId15"/>
    <p:sldId id="284" r:id="rId16"/>
    <p:sldId id="292" r:id="rId17"/>
    <p:sldId id="285" r:id="rId18"/>
    <p:sldId id="293" r:id="rId19"/>
    <p:sldId id="294" r:id="rId20"/>
    <p:sldId id="298" r:id="rId21"/>
    <p:sldId id="296" r:id="rId22"/>
    <p:sldId id="297" r:id="rId23"/>
    <p:sldId id="271" r:id="rId24"/>
    <p:sldId id="295"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46561-2F55-0C36-B0C9-8902B914A945}" v="1" dt="2024-05-04T10:22:24.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ya Palaniappan" userId="S::vipa4058@colorado.edu::8ab6a15b-7347-4946-b96d-c42c55f97081" providerId="AD" clId="Web-{F1A52199-5B11-A0E7-7AFD-CB3BE1111804}"/>
    <pc:docChg chg="addSld delSld modSld">
      <pc:chgData name="Vidhya Palaniappan" userId="S::vipa4058@colorado.edu::8ab6a15b-7347-4946-b96d-c42c55f97081" providerId="AD" clId="Web-{F1A52199-5B11-A0E7-7AFD-CB3BE1111804}" dt="2024-04-30T19:14:20.994" v="43"/>
      <pc:docMkLst>
        <pc:docMk/>
      </pc:docMkLst>
      <pc:sldChg chg="addSp delSp modSp del">
        <pc:chgData name="Vidhya Palaniappan" userId="S::vipa4058@colorado.edu::8ab6a15b-7347-4946-b96d-c42c55f97081" providerId="AD" clId="Web-{F1A52199-5B11-A0E7-7AFD-CB3BE1111804}" dt="2024-04-30T19:14:20.994" v="43"/>
        <pc:sldMkLst>
          <pc:docMk/>
          <pc:sldMk cId="391304029" sldId="288"/>
        </pc:sldMkLst>
        <pc:spChg chg="mod">
          <ac:chgData name="Vidhya Palaniappan" userId="S::vipa4058@colorado.edu::8ab6a15b-7347-4946-b96d-c42c55f97081" providerId="AD" clId="Web-{F1A52199-5B11-A0E7-7AFD-CB3BE1111804}" dt="2024-04-30T19:13:03.133" v="32" actId="20577"/>
          <ac:spMkLst>
            <pc:docMk/>
            <pc:sldMk cId="391304029" sldId="288"/>
            <ac:spMk id="2" creationId="{8B27D9B3-B64F-656A-0D99-161A6C0F518F}"/>
          </ac:spMkLst>
        </pc:spChg>
        <pc:picChg chg="add del mod">
          <ac:chgData name="Vidhya Palaniappan" userId="S::vipa4058@colorado.edu::8ab6a15b-7347-4946-b96d-c42c55f97081" providerId="AD" clId="Web-{F1A52199-5B11-A0E7-7AFD-CB3BE1111804}" dt="2024-04-30T19:13:17.055" v="38"/>
          <ac:picMkLst>
            <pc:docMk/>
            <pc:sldMk cId="391304029" sldId="288"/>
            <ac:picMk id="3" creationId="{266C0694-9BA8-5021-3A13-674A5475A95F}"/>
          </ac:picMkLst>
        </pc:picChg>
        <pc:picChg chg="add mod modCrop">
          <ac:chgData name="Vidhya Palaniappan" userId="S::vipa4058@colorado.edu::8ab6a15b-7347-4946-b96d-c42c55f97081" providerId="AD" clId="Web-{F1A52199-5B11-A0E7-7AFD-CB3BE1111804}" dt="2024-04-30T19:13:35.540" v="42"/>
          <ac:picMkLst>
            <pc:docMk/>
            <pc:sldMk cId="391304029" sldId="288"/>
            <ac:picMk id="4" creationId="{D957686C-1C62-F6D8-21D0-36876B2E59A4}"/>
          </ac:picMkLst>
        </pc:picChg>
      </pc:sldChg>
      <pc:sldChg chg="addSp delSp modSp new addAnim">
        <pc:chgData name="Vidhya Palaniappan" userId="S::vipa4058@colorado.edu::8ab6a15b-7347-4946-b96d-c42c55f97081" providerId="AD" clId="Web-{F1A52199-5B11-A0E7-7AFD-CB3BE1111804}" dt="2024-04-30T19:04:31.562" v="25" actId="1076"/>
        <pc:sldMkLst>
          <pc:docMk/>
          <pc:sldMk cId="2525023127" sldId="295"/>
        </pc:sldMkLst>
        <pc:spChg chg="mod">
          <ac:chgData name="Vidhya Palaniappan" userId="S::vipa4058@colorado.edu::8ab6a15b-7347-4946-b96d-c42c55f97081" providerId="AD" clId="Web-{F1A52199-5B11-A0E7-7AFD-CB3BE1111804}" dt="2024-04-30T19:02:54.904" v="16" actId="20577"/>
          <ac:spMkLst>
            <pc:docMk/>
            <pc:sldMk cId="2525023127" sldId="295"/>
            <ac:spMk id="2" creationId="{B7985CE7-B8B3-384E-B942-C0B1E507EFA4}"/>
          </ac:spMkLst>
        </pc:spChg>
        <pc:spChg chg="del mod">
          <ac:chgData name="Vidhya Palaniappan" userId="S::vipa4058@colorado.edu::8ab6a15b-7347-4946-b96d-c42c55f97081" providerId="AD" clId="Web-{F1A52199-5B11-A0E7-7AFD-CB3BE1111804}" dt="2024-04-30T19:04:01.905" v="21"/>
          <ac:spMkLst>
            <pc:docMk/>
            <pc:sldMk cId="2525023127" sldId="295"/>
            <ac:spMk id="3" creationId="{70CD6E3B-1C5F-9406-3E44-BEAA21A1ADCF}"/>
          </ac:spMkLst>
        </pc:spChg>
        <pc:picChg chg="add mod">
          <ac:chgData name="Vidhya Palaniappan" userId="S::vipa4058@colorado.edu::8ab6a15b-7347-4946-b96d-c42c55f97081" providerId="AD" clId="Web-{F1A52199-5B11-A0E7-7AFD-CB3BE1111804}" dt="2024-04-30T19:04:31.562" v="25" actId="1076"/>
          <ac:picMkLst>
            <pc:docMk/>
            <pc:sldMk cId="2525023127" sldId="295"/>
            <ac:picMk id="5" creationId="{5A57BD0E-3352-8EF4-C4F9-A79379E32998}"/>
          </ac:picMkLst>
        </pc:picChg>
      </pc:sldChg>
    </pc:docChg>
  </pc:docChgLst>
  <pc:docChgLst>
    <pc:chgData name="Vidhya Palaniappan" userId="S::vipa4058@colorado.edu::8ab6a15b-7347-4946-b96d-c42c55f97081" providerId="AD" clId="Web-{F29569D4-3034-AFEE-990C-FBE0991FB681}"/>
    <pc:docChg chg="delSld modSld">
      <pc:chgData name="Vidhya Palaniappan" userId="S::vipa4058@colorado.edu::8ab6a15b-7347-4946-b96d-c42c55f97081" providerId="AD" clId="Web-{F29569D4-3034-AFEE-990C-FBE0991FB681}" dt="2024-04-30T19:35:05.447" v="6"/>
      <pc:docMkLst>
        <pc:docMk/>
      </pc:docMkLst>
      <pc:sldChg chg="delSp modSp">
        <pc:chgData name="Vidhya Palaniappan" userId="S::vipa4058@colorado.edu::8ab6a15b-7347-4946-b96d-c42c55f97081" providerId="AD" clId="Web-{F29569D4-3034-AFEE-990C-FBE0991FB681}" dt="2024-04-30T19:27:17.265" v="3" actId="1076"/>
        <pc:sldMkLst>
          <pc:docMk/>
          <pc:sldMk cId="1969787568" sldId="271"/>
        </pc:sldMkLst>
        <pc:spChg chg="del mod">
          <ac:chgData name="Vidhya Palaniappan" userId="S::vipa4058@colorado.edu::8ab6a15b-7347-4946-b96d-c42c55f97081" providerId="AD" clId="Web-{F29569D4-3034-AFEE-990C-FBE0991FB681}" dt="2024-04-30T19:27:14.187" v="2"/>
          <ac:spMkLst>
            <pc:docMk/>
            <pc:sldMk cId="1969787568" sldId="271"/>
            <ac:spMk id="5" creationId="{8F896CD2-7863-63C8-73DF-3736AA06753F}"/>
          </ac:spMkLst>
        </pc:spChg>
        <pc:picChg chg="mod">
          <ac:chgData name="Vidhya Palaniappan" userId="S::vipa4058@colorado.edu::8ab6a15b-7347-4946-b96d-c42c55f97081" providerId="AD" clId="Web-{F29569D4-3034-AFEE-990C-FBE0991FB681}" dt="2024-04-30T19:27:17.265" v="3" actId="1076"/>
          <ac:picMkLst>
            <pc:docMk/>
            <pc:sldMk cId="1969787568" sldId="271"/>
            <ac:picMk id="10" creationId="{8C8D9137-5F26-7B2E-22A8-F9673D035EBB}"/>
          </ac:picMkLst>
        </pc:picChg>
      </pc:sldChg>
      <pc:sldChg chg="del">
        <pc:chgData name="Vidhya Palaniappan" userId="S::vipa4058@colorado.edu::8ab6a15b-7347-4946-b96d-c42c55f97081" providerId="AD" clId="Web-{F29569D4-3034-AFEE-990C-FBE0991FB681}" dt="2024-04-30T19:35:05.447" v="6"/>
        <pc:sldMkLst>
          <pc:docMk/>
          <pc:sldMk cId="1658164610" sldId="283"/>
        </pc:sldMkLst>
      </pc:sldChg>
      <pc:sldChg chg="addSp delSp">
        <pc:chgData name="Vidhya Palaniappan" userId="S::vipa4058@colorado.edu::8ab6a15b-7347-4946-b96d-c42c55f97081" providerId="AD" clId="Web-{F29569D4-3034-AFEE-990C-FBE0991FB681}" dt="2024-04-30T19:27:44.265" v="5"/>
        <pc:sldMkLst>
          <pc:docMk/>
          <pc:sldMk cId="1932617733" sldId="286"/>
        </pc:sldMkLst>
        <pc:picChg chg="add del">
          <ac:chgData name="Vidhya Palaniappan" userId="S::vipa4058@colorado.edu::8ab6a15b-7347-4946-b96d-c42c55f97081" providerId="AD" clId="Web-{F29569D4-3034-AFEE-990C-FBE0991FB681}" dt="2024-04-30T19:27:44.265" v="5"/>
          <ac:picMkLst>
            <pc:docMk/>
            <pc:sldMk cId="1932617733" sldId="286"/>
            <ac:picMk id="9" creationId="{CD386E66-C995-E6D5-7764-D0E0E18BC6DE}"/>
          </ac:picMkLst>
        </pc:picChg>
      </pc:sldChg>
    </pc:docChg>
  </pc:docChgLst>
  <pc:docChgLst>
    <pc:chgData name="Akash Patil" userId="cc23421b-6c54-4a56-9749-28d71e3fc9f1" providerId="ADAL" clId="{D60F64DB-DCCD-4DF7-992C-C4181F234B8B}"/>
    <pc:docChg chg="undo custSel addSld delSld modSld sldOrd">
      <pc:chgData name="Akash Patil" userId="cc23421b-6c54-4a56-9749-28d71e3fc9f1" providerId="ADAL" clId="{D60F64DB-DCCD-4DF7-992C-C4181F234B8B}" dt="2024-05-02T04:46:44.165" v="5388"/>
      <pc:docMkLst>
        <pc:docMk/>
      </pc:docMkLst>
      <pc:sldChg chg="addSp modSp mod">
        <pc:chgData name="Akash Patil" userId="cc23421b-6c54-4a56-9749-28d71e3fc9f1" providerId="ADAL" clId="{D60F64DB-DCCD-4DF7-992C-C4181F234B8B}" dt="2024-04-30T20:32:09.816" v="5227" actId="20577"/>
        <pc:sldMkLst>
          <pc:docMk/>
          <pc:sldMk cId="2586058810" sldId="256"/>
        </pc:sldMkLst>
        <pc:spChg chg="mod">
          <ac:chgData name="Akash Patil" userId="cc23421b-6c54-4a56-9749-28d71e3fc9f1" providerId="ADAL" clId="{D60F64DB-DCCD-4DF7-992C-C4181F234B8B}" dt="2024-04-30T20:32:09.816" v="5227" actId="20577"/>
          <ac:spMkLst>
            <pc:docMk/>
            <pc:sldMk cId="2586058810" sldId="256"/>
            <ac:spMk id="2" creationId="{CFE75451-6A4B-484B-9ED1-353CCE25B0F4}"/>
          </ac:spMkLst>
        </pc:spChg>
        <pc:picChg chg="add mod">
          <ac:chgData name="Akash Patil" userId="cc23421b-6c54-4a56-9749-28d71e3fc9f1" providerId="ADAL" clId="{D60F64DB-DCCD-4DF7-992C-C4181F234B8B}" dt="2024-04-30T15:31:56.498" v="2539" actId="1076"/>
          <ac:picMkLst>
            <pc:docMk/>
            <pc:sldMk cId="2586058810" sldId="256"/>
            <ac:picMk id="2050" creationId="{F6BDF3D3-AE6C-9D84-D17B-B77A1604A76D}"/>
          </ac:picMkLst>
        </pc:picChg>
      </pc:sldChg>
      <pc:sldChg chg="addSp delSp modSp mod ord">
        <pc:chgData name="Akash Patil" userId="cc23421b-6c54-4a56-9749-28d71e3fc9f1" providerId="ADAL" clId="{D60F64DB-DCCD-4DF7-992C-C4181F234B8B}" dt="2024-04-30T18:40:00.061" v="4611"/>
        <pc:sldMkLst>
          <pc:docMk/>
          <pc:sldMk cId="1713219598" sldId="257"/>
        </pc:sldMkLst>
        <pc:spChg chg="del">
          <ac:chgData name="Akash Patil" userId="cc23421b-6c54-4a56-9749-28d71e3fc9f1" providerId="ADAL" clId="{D60F64DB-DCCD-4DF7-992C-C4181F234B8B}" dt="2024-04-30T14:10:33.864" v="2391" actId="478"/>
          <ac:spMkLst>
            <pc:docMk/>
            <pc:sldMk cId="1713219598" sldId="257"/>
            <ac:spMk id="2" creationId="{1BEF5859-10C9-4588-9727-B9362E26C29D}"/>
          </ac:spMkLst>
        </pc:spChg>
        <pc:spChg chg="del">
          <ac:chgData name="Akash Patil" userId="cc23421b-6c54-4a56-9749-28d71e3fc9f1" providerId="ADAL" clId="{D60F64DB-DCCD-4DF7-992C-C4181F234B8B}" dt="2024-04-30T14:10:33.864" v="2391" actId="478"/>
          <ac:spMkLst>
            <pc:docMk/>
            <pc:sldMk cId="1713219598" sldId="257"/>
            <ac:spMk id="3" creationId="{5671D7E5-EF66-4BCD-8DAA-E9061157F0BE}"/>
          </ac:spMkLst>
        </pc:spChg>
        <pc:spChg chg="add del mod">
          <ac:chgData name="Akash Patil" userId="cc23421b-6c54-4a56-9749-28d71e3fc9f1" providerId="ADAL" clId="{D60F64DB-DCCD-4DF7-992C-C4181F234B8B}" dt="2024-04-30T14:10:36.708" v="2392" actId="478"/>
          <ac:spMkLst>
            <pc:docMk/>
            <pc:sldMk cId="1713219598" sldId="257"/>
            <ac:spMk id="6" creationId="{B7E69C8B-3C7B-4CD3-865D-D787E27F4F56}"/>
          </ac:spMkLst>
        </pc:spChg>
        <pc:spChg chg="add del mod">
          <ac:chgData name="Akash Patil" userId="cc23421b-6c54-4a56-9749-28d71e3fc9f1" providerId="ADAL" clId="{D60F64DB-DCCD-4DF7-992C-C4181F234B8B}" dt="2024-04-30T14:10:37.623" v="2393" actId="478"/>
          <ac:spMkLst>
            <pc:docMk/>
            <pc:sldMk cId="1713219598" sldId="257"/>
            <ac:spMk id="8" creationId="{A90D25FD-8C01-F2B1-ACE5-AAED0E4181B7}"/>
          </ac:spMkLst>
        </pc:spChg>
        <pc:spChg chg="add mod">
          <ac:chgData name="Akash Patil" userId="cc23421b-6c54-4a56-9749-28d71e3fc9f1" providerId="ADAL" clId="{D60F64DB-DCCD-4DF7-992C-C4181F234B8B}" dt="2024-04-30T15:55:50.850" v="2743" actId="1076"/>
          <ac:spMkLst>
            <pc:docMk/>
            <pc:sldMk cId="1713219598" sldId="257"/>
            <ac:spMk id="11" creationId="{6CDDD521-0096-F69B-A63B-9F497E749689}"/>
          </ac:spMkLst>
        </pc:spChg>
        <pc:picChg chg="add del mod">
          <ac:chgData name="Akash Patil" userId="cc23421b-6c54-4a56-9749-28d71e3fc9f1" providerId="ADAL" clId="{D60F64DB-DCCD-4DF7-992C-C4181F234B8B}" dt="2024-04-30T15:55:42.376" v="2738" actId="478"/>
          <ac:picMkLst>
            <pc:docMk/>
            <pc:sldMk cId="1713219598" sldId="257"/>
            <ac:picMk id="10" creationId="{2F6E6BC1-6854-7824-070F-EE0EF72483B1}"/>
          </ac:picMkLst>
        </pc:picChg>
        <pc:picChg chg="add mod">
          <ac:chgData name="Akash Patil" userId="cc23421b-6c54-4a56-9749-28d71e3fc9f1" providerId="ADAL" clId="{D60F64DB-DCCD-4DF7-992C-C4181F234B8B}" dt="2024-04-30T15:55:54.668" v="2744" actId="1076"/>
          <ac:picMkLst>
            <pc:docMk/>
            <pc:sldMk cId="1713219598" sldId="257"/>
            <ac:picMk id="13" creationId="{4FAB0784-60E1-FF60-CD0C-0005FAE1D052}"/>
          </ac:picMkLst>
        </pc:picChg>
      </pc:sldChg>
      <pc:sldChg chg="addSp modSp del mod">
        <pc:chgData name="Akash Patil" userId="cc23421b-6c54-4a56-9749-28d71e3fc9f1" providerId="ADAL" clId="{D60F64DB-DCCD-4DF7-992C-C4181F234B8B}" dt="2024-04-30T19:20:06.330" v="4641" actId="47"/>
        <pc:sldMkLst>
          <pc:docMk/>
          <pc:sldMk cId="3571516367" sldId="258"/>
        </pc:sldMkLst>
        <pc:spChg chg="mod">
          <ac:chgData name="Akash Patil" userId="cc23421b-6c54-4a56-9749-28d71e3fc9f1" providerId="ADAL" clId="{D60F64DB-DCCD-4DF7-992C-C4181F234B8B}" dt="2024-04-30T15:34:46.716" v="2717" actId="27636"/>
          <ac:spMkLst>
            <pc:docMk/>
            <pc:sldMk cId="3571516367" sldId="258"/>
            <ac:spMk id="2" creationId="{0A32731C-311B-46F7-A865-6C3AF6B09A47}"/>
          </ac:spMkLst>
        </pc:spChg>
        <pc:spChg chg="add mod">
          <ac:chgData name="Akash Patil" userId="cc23421b-6c54-4a56-9749-28d71e3fc9f1" providerId="ADAL" clId="{D60F64DB-DCCD-4DF7-992C-C4181F234B8B}" dt="2024-04-30T15:35:34.887" v="2723" actId="1076"/>
          <ac:spMkLst>
            <pc:docMk/>
            <pc:sldMk cId="3571516367" sldId="258"/>
            <ac:spMk id="5" creationId="{4413CA03-9C6C-694C-E1DF-FBE1917B8030}"/>
          </ac:spMkLst>
        </pc:spChg>
        <pc:picChg chg="add mod">
          <ac:chgData name="Akash Patil" userId="cc23421b-6c54-4a56-9749-28d71e3fc9f1" providerId="ADAL" clId="{D60F64DB-DCCD-4DF7-992C-C4181F234B8B}" dt="2024-04-30T15:35:25.732" v="2722" actId="1076"/>
          <ac:picMkLst>
            <pc:docMk/>
            <pc:sldMk cId="3571516367" sldId="258"/>
            <ac:picMk id="4" creationId="{B6C35DCA-EEAA-1F50-ED4C-1E90E0C47790}"/>
          </ac:picMkLst>
        </pc:picChg>
      </pc:sldChg>
      <pc:sldChg chg="del">
        <pc:chgData name="Akash Patil" userId="cc23421b-6c54-4a56-9749-28d71e3fc9f1" providerId="ADAL" clId="{D60F64DB-DCCD-4DF7-992C-C4181F234B8B}" dt="2024-04-30T17:13:42.542" v="4538" actId="47"/>
        <pc:sldMkLst>
          <pc:docMk/>
          <pc:sldMk cId="1742861620" sldId="266"/>
        </pc:sldMkLst>
      </pc:sldChg>
      <pc:sldChg chg="addSp delSp modSp mod">
        <pc:chgData name="Akash Patil" userId="cc23421b-6c54-4a56-9749-28d71e3fc9f1" providerId="ADAL" clId="{D60F64DB-DCCD-4DF7-992C-C4181F234B8B}" dt="2024-04-30T17:12:43.380" v="4480" actId="1076"/>
        <pc:sldMkLst>
          <pc:docMk/>
          <pc:sldMk cId="1969787568" sldId="271"/>
        </pc:sldMkLst>
        <pc:spChg chg="mod">
          <ac:chgData name="Akash Patil" userId="cc23421b-6c54-4a56-9749-28d71e3fc9f1" providerId="ADAL" clId="{D60F64DB-DCCD-4DF7-992C-C4181F234B8B}" dt="2024-04-30T17:10:47.998" v="4470" actId="14100"/>
          <ac:spMkLst>
            <pc:docMk/>
            <pc:sldMk cId="1969787568" sldId="271"/>
            <ac:spMk id="2" creationId="{8BDF1EDE-5423-435C-B149-87AB1BC22B83}"/>
          </ac:spMkLst>
        </pc:spChg>
        <pc:spChg chg="del">
          <ac:chgData name="Akash Patil" userId="cc23421b-6c54-4a56-9749-28d71e3fc9f1" providerId="ADAL" clId="{D60F64DB-DCCD-4DF7-992C-C4181F234B8B}" dt="2024-04-30T17:10:18.156" v="4430" actId="478"/>
          <ac:spMkLst>
            <pc:docMk/>
            <pc:sldMk cId="1969787568" sldId="271"/>
            <ac:spMk id="3" creationId="{AF64C29E-DF30-4DC6-AB95-2016F9A703B6}"/>
          </ac:spMkLst>
        </pc:spChg>
        <pc:spChg chg="add mod">
          <ac:chgData name="Akash Patil" userId="cc23421b-6c54-4a56-9749-28d71e3fc9f1" providerId="ADAL" clId="{D60F64DB-DCCD-4DF7-992C-C4181F234B8B}" dt="2024-04-30T17:10:18.156" v="4430" actId="478"/>
          <ac:spMkLst>
            <pc:docMk/>
            <pc:sldMk cId="1969787568" sldId="271"/>
            <ac:spMk id="5" creationId="{8F896CD2-7863-63C8-73DF-3736AA06753F}"/>
          </ac:spMkLst>
        </pc:spChg>
        <pc:picChg chg="add del mod">
          <ac:chgData name="Akash Patil" userId="cc23421b-6c54-4a56-9749-28d71e3fc9f1" providerId="ADAL" clId="{D60F64DB-DCCD-4DF7-992C-C4181F234B8B}" dt="2024-04-30T17:12:35.729" v="4472" actId="478"/>
          <ac:picMkLst>
            <pc:docMk/>
            <pc:sldMk cId="1969787568" sldId="271"/>
            <ac:picMk id="8" creationId="{26B53430-77F8-8C82-3DB9-72097DC16274}"/>
          </ac:picMkLst>
        </pc:picChg>
        <pc:picChg chg="add mod">
          <ac:chgData name="Akash Patil" userId="cc23421b-6c54-4a56-9749-28d71e3fc9f1" providerId="ADAL" clId="{D60F64DB-DCCD-4DF7-992C-C4181F234B8B}" dt="2024-04-30T17:12:43.380" v="4480" actId="1076"/>
          <ac:picMkLst>
            <pc:docMk/>
            <pc:sldMk cId="1969787568" sldId="271"/>
            <ac:picMk id="10" creationId="{8C8D9137-5F26-7B2E-22A8-F9673D035EBB}"/>
          </ac:picMkLst>
        </pc:picChg>
      </pc:sldChg>
      <pc:sldChg chg="addSp delSp modSp mod">
        <pc:chgData name="Akash Patil" userId="cc23421b-6c54-4a56-9749-28d71e3fc9f1" providerId="ADAL" clId="{D60F64DB-DCCD-4DF7-992C-C4181F234B8B}" dt="2024-04-30T05:18:30.494" v="163" actId="732"/>
        <pc:sldMkLst>
          <pc:docMk/>
          <pc:sldMk cId="608796113" sldId="278"/>
        </pc:sldMkLst>
        <pc:spChg chg="mod ord">
          <ac:chgData name="Akash Patil" userId="cc23421b-6c54-4a56-9749-28d71e3fc9f1" providerId="ADAL" clId="{D60F64DB-DCCD-4DF7-992C-C4181F234B8B}" dt="2024-04-30T04:52:16.458" v="157" actId="1076"/>
          <ac:spMkLst>
            <pc:docMk/>
            <pc:sldMk cId="608796113" sldId="278"/>
            <ac:spMk id="2" creationId="{9528DBD1-DB29-D44F-FD5A-3071BB37EF37}"/>
          </ac:spMkLst>
        </pc:spChg>
        <pc:spChg chg="mod ord">
          <ac:chgData name="Akash Patil" userId="cc23421b-6c54-4a56-9749-28d71e3fc9f1" providerId="ADAL" clId="{D60F64DB-DCCD-4DF7-992C-C4181F234B8B}" dt="2024-04-30T05:18:13.424" v="161" actId="1076"/>
          <ac:spMkLst>
            <pc:docMk/>
            <pc:sldMk cId="608796113" sldId="278"/>
            <ac:spMk id="3" creationId="{DAFEEC6A-5A1C-F4E0-FD7C-20FEFC0C201C}"/>
          </ac:spMkLst>
        </pc:spChg>
        <pc:picChg chg="del">
          <ac:chgData name="Akash Patil" userId="cc23421b-6c54-4a56-9749-28d71e3fc9f1" providerId="ADAL" clId="{D60F64DB-DCCD-4DF7-992C-C4181F234B8B}" dt="2024-04-30T04:48:11.187" v="9" actId="478"/>
          <ac:picMkLst>
            <pc:docMk/>
            <pc:sldMk cId="608796113" sldId="278"/>
            <ac:picMk id="4" creationId="{9B03CEE3-0F9D-8DF2-9791-C12296348079}"/>
          </ac:picMkLst>
        </pc:picChg>
        <pc:picChg chg="add mod modCrop">
          <ac:chgData name="Akash Patil" userId="cc23421b-6c54-4a56-9749-28d71e3fc9f1" providerId="ADAL" clId="{D60F64DB-DCCD-4DF7-992C-C4181F234B8B}" dt="2024-04-30T05:18:30.494" v="163" actId="732"/>
          <ac:picMkLst>
            <pc:docMk/>
            <pc:sldMk cId="608796113" sldId="278"/>
            <ac:picMk id="6" creationId="{C61E2A12-846D-EF33-22F3-C65D3A9B3817}"/>
          </ac:picMkLst>
        </pc:picChg>
      </pc:sldChg>
      <pc:sldChg chg="addSp delSp modSp mod">
        <pc:chgData name="Akash Patil" userId="cc23421b-6c54-4a56-9749-28d71e3fc9f1" providerId="ADAL" clId="{D60F64DB-DCCD-4DF7-992C-C4181F234B8B}" dt="2024-04-30T04:49:45.005" v="30" actId="27636"/>
        <pc:sldMkLst>
          <pc:docMk/>
          <pc:sldMk cId="2241459136" sldId="279"/>
        </pc:sldMkLst>
        <pc:spChg chg="add del mod">
          <ac:chgData name="Akash Patil" userId="cc23421b-6c54-4a56-9749-28d71e3fc9f1" providerId="ADAL" clId="{D60F64DB-DCCD-4DF7-992C-C4181F234B8B}" dt="2024-04-30T04:46:13.419" v="4" actId="931"/>
          <ac:spMkLst>
            <pc:docMk/>
            <pc:sldMk cId="2241459136" sldId="279"/>
            <ac:spMk id="2" creationId="{757A50FF-BE1A-F4F2-B301-7E5F534FAE7E}"/>
          </ac:spMkLst>
        </pc:spChg>
        <pc:spChg chg="mod">
          <ac:chgData name="Akash Patil" userId="cc23421b-6c54-4a56-9749-28d71e3fc9f1" providerId="ADAL" clId="{D60F64DB-DCCD-4DF7-992C-C4181F234B8B}" dt="2024-04-30T04:49:45.005" v="30" actId="27636"/>
          <ac:spMkLst>
            <pc:docMk/>
            <pc:sldMk cId="2241459136" sldId="279"/>
            <ac:spMk id="8" creationId="{1B67A79E-AFEE-391F-9577-6FFB25BBF1A1}"/>
          </ac:spMkLst>
        </pc:spChg>
        <pc:picChg chg="add mod modCrop">
          <ac:chgData name="Akash Patil" userId="cc23421b-6c54-4a56-9749-28d71e3fc9f1" providerId="ADAL" clId="{D60F64DB-DCCD-4DF7-992C-C4181F234B8B}" dt="2024-04-30T04:46:24.932" v="8" actId="18131"/>
          <ac:picMkLst>
            <pc:docMk/>
            <pc:sldMk cId="2241459136" sldId="279"/>
            <ac:picMk id="5" creationId="{A54F681D-F901-69F3-DCA9-670E0DBB252C}"/>
          </ac:picMkLst>
        </pc:picChg>
        <pc:picChg chg="del mod">
          <ac:chgData name="Akash Patil" userId="cc23421b-6c54-4a56-9749-28d71e3fc9f1" providerId="ADAL" clId="{D60F64DB-DCCD-4DF7-992C-C4181F234B8B}" dt="2024-04-30T04:45:40.418" v="3" actId="478"/>
          <ac:picMkLst>
            <pc:docMk/>
            <pc:sldMk cId="2241459136" sldId="279"/>
            <ac:picMk id="16" creationId="{448EF356-1822-E2AE-2794-322870D4C222}"/>
          </ac:picMkLst>
        </pc:picChg>
        <pc:picChg chg="add del mod">
          <ac:chgData name="Akash Patil" userId="cc23421b-6c54-4a56-9749-28d71e3fc9f1" providerId="ADAL" clId="{D60F64DB-DCCD-4DF7-992C-C4181F234B8B}" dt="2024-04-30T04:45:40.418" v="3" actId="478"/>
          <ac:picMkLst>
            <pc:docMk/>
            <pc:sldMk cId="2241459136" sldId="279"/>
            <ac:picMk id="1026" creationId="{DADF732A-1E50-1DF7-A369-FBE0B8B45D78}"/>
          </ac:picMkLst>
        </pc:picChg>
      </pc:sldChg>
      <pc:sldChg chg="modSp mod">
        <pc:chgData name="Akash Patil" userId="cc23421b-6c54-4a56-9749-28d71e3fc9f1" providerId="ADAL" clId="{D60F64DB-DCCD-4DF7-992C-C4181F234B8B}" dt="2024-04-30T15:34:21.259" v="2700" actId="20577"/>
        <pc:sldMkLst>
          <pc:docMk/>
          <pc:sldMk cId="334696707" sldId="280"/>
        </pc:sldMkLst>
        <pc:spChg chg="mod">
          <ac:chgData name="Akash Patil" userId="cc23421b-6c54-4a56-9749-28d71e3fc9f1" providerId="ADAL" clId="{D60F64DB-DCCD-4DF7-992C-C4181F234B8B}" dt="2024-04-30T15:34:21.259" v="2700" actId="20577"/>
          <ac:spMkLst>
            <pc:docMk/>
            <pc:sldMk cId="334696707" sldId="280"/>
            <ac:spMk id="6" creationId="{54CBE8CD-FBBD-A475-B5C7-DC9DC317C8FF}"/>
          </ac:spMkLst>
        </pc:spChg>
        <pc:spChg chg="mod">
          <ac:chgData name="Akash Patil" userId="cc23421b-6c54-4a56-9749-28d71e3fc9f1" providerId="ADAL" clId="{D60F64DB-DCCD-4DF7-992C-C4181F234B8B}" dt="2024-04-30T15:34:13.075" v="2697" actId="1076"/>
          <ac:spMkLst>
            <pc:docMk/>
            <pc:sldMk cId="334696707" sldId="280"/>
            <ac:spMk id="8" creationId="{C8B73292-7878-749E-0CAA-81E69997C0BF}"/>
          </ac:spMkLst>
        </pc:spChg>
      </pc:sldChg>
      <pc:sldChg chg="addSp modSp mod">
        <pc:chgData name="Akash Patil" userId="cc23421b-6c54-4a56-9749-28d71e3fc9f1" providerId="ADAL" clId="{D60F64DB-DCCD-4DF7-992C-C4181F234B8B}" dt="2024-04-30T20:39:30.579" v="5235" actId="20577"/>
        <pc:sldMkLst>
          <pc:docMk/>
          <pc:sldMk cId="103458723" sldId="281"/>
        </pc:sldMkLst>
        <pc:spChg chg="mod">
          <ac:chgData name="Akash Patil" userId="cc23421b-6c54-4a56-9749-28d71e3fc9f1" providerId="ADAL" clId="{D60F64DB-DCCD-4DF7-992C-C4181F234B8B}" dt="2024-04-30T14:11:57.014" v="2441" actId="1076"/>
          <ac:spMkLst>
            <pc:docMk/>
            <pc:sldMk cId="103458723" sldId="281"/>
            <ac:spMk id="2" creationId="{A95E2E6A-35EC-1B8E-0FD7-8C67870ACA64}"/>
          </ac:spMkLst>
        </pc:spChg>
        <pc:spChg chg="add mod">
          <ac:chgData name="Akash Patil" userId="cc23421b-6c54-4a56-9749-28d71e3fc9f1" providerId="ADAL" clId="{D60F64DB-DCCD-4DF7-992C-C4181F234B8B}" dt="2024-04-30T14:12:04.716" v="2442" actId="1076"/>
          <ac:spMkLst>
            <pc:docMk/>
            <pc:sldMk cId="103458723" sldId="281"/>
            <ac:spMk id="3" creationId="{DC881DBE-71F4-4551-4C0A-23856B3C2223}"/>
          </ac:spMkLst>
        </pc:spChg>
        <pc:spChg chg="add mod">
          <ac:chgData name="Akash Patil" userId="cc23421b-6c54-4a56-9749-28d71e3fc9f1" providerId="ADAL" clId="{D60F64DB-DCCD-4DF7-992C-C4181F234B8B}" dt="2024-04-30T14:12:10.231" v="2443" actId="14100"/>
          <ac:spMkLst>
            <pc:docMk/>
            <pc:sldMk cId="103458723" sldId="281"/>
            <ac:spMk id="4" creationId="{9B9C8F8D-B3DB-0459-406F-10B462070E01}"/>
          </ac:spMkLst>
        </pc:spChg>
        <pc:spChg chg="mod">
          <ac:chgData name="Akash Patil" userId="cc23421b-6c54-4a56-9749-28d71e3fc9f1" providerId="ADAL" clId="{D60F64DB-DCCD-4DF7-992C-C4181F234B8B}" dt="2024-04-30T14:12:04.716" v="2442" actId="1076"/>
          <ac:spMkLst>
            <pc:docMk/>
            <pc:sldMk cId="103458723" sldId="281"/>
            <ac:spMk id="12" creationId="{554B61B9-26F6-B304-92CD-03053DAAF2A8}"/>
          </ac:spMkLst>
        </pc:spChg>
        <pc:spChg chg="mod">
          <ac:chgData name="Akash Patil" userId="cc23421b-6c54-4a56-9749-28d71e3fc9f1" providerId="ADAL" clId="{D60F64DB-DCCD-4DF7-992C-C4181F234B8B}" dt="2024-04-30T14:12:04.716" v="2442" actId="1076"/>
          <ac:spMkLst>
            <pc:docMk/>
            <pc:sldMk cId="103458723" sldId="281"/>
            <ac:spMk id="14" creationId="{CB9F9E8B-42CD-AC26-AFC9-F1F66695693B}"/>
          </ac:spMkLst>
        </pc:spChg>
        <pc:spChg chg="mod">
          <ac:chgData name="Akash Patil" userId="cc23421b-6c54-4a56-9749-28d71e3fc9f1" providerId="ADAL" clId="{D60F64DB-DCCD-4DF7-992C-C4181F234B8B}" dt="2024-04-30T20:39:30.579" v="5235" actId="20577"/>
          <ac:spMkLst>
            <pc:docMk/>
            <pc:sldMk cId="103458723" sldId="281"/>
            <ac:spMk id="35" creationId="{EDBE6233-75E9-40D1-968F-58CA9AD0FF50}"/>
          </ac:spMkLst>
        </pc:spChg>
        <pc:spChg chg="mod">
          <ac:chgData name="Akash Patil" userId="cc23421b-6c54-4a56-9749-28d71e3fc9f1" providerId="ADAL" clId="{D60F64DB-DCCD-4DF7-992C-C4181F234B8B}" dt="2024-04-30T14:12:04.716" v="2442" actId="1076"/>
          <ac:spMkLst>
            <pc:docMk/>
            <pc:sldMk cId="103458723" sldId="281"/>
            <ac:spMk id="50" creationId="{8F6B2AE9-DDE4-FD99-A235-3B39EEE21481}"/>
          </ac:spMkLst>
        </pc:spChg>
      </pc:sldChg>
      <pc:sldChg chg="addSp delSp modSp mod ord">
        <pc:chgData name="Akash Patil" userId="cc23421b-6c54-4a56-9749-28d71e3fc9f1" providerId="ADAL" clId="{D60F64DB-DCCD-4DF7-992C-C4181F234B8B}" dt="2024-04-30T15:42:40.488" v="2733" actId="403"/>
        <pc:sldMkLst>
          <pc:docMk/>
          <pc:sldMk cId="636929804" sldId="282"/>
        </pc:sldMkLst>
        <pc:spChg chg="mod">
          <ac:chgData name="Akash Patil" userId="cc23421b-6c54-4a56-9749-28d71e3fc9f1" providerId="ADAL" clId="{D60F64DB-DCCD-4DF7-992C-C4181F234B8B}" dt="2024-04-30T15:42:40.488" v="2733" actId="403"/>
          <ac:spMkLst>
            <pc:docMk/>
            <pc:sldMk cId="636929804" sldId="282"/>
            <ac:spMk id="2" creationId="{8B27D9B3-B64F-656A-0D99-161A6C0F518F}"/>
          </ac:spMkLst>
        </pc:spChg>
        <pc:spChg chg="add del mod">
          <ac:chgData name="Akash Patil" userId="cc23421b-6c54-4a56-9749-28d71e3fc9f1" providerId="ADAL" clId="{D60F64DB-DCCD-4DF7-992C-C4181F234B8B}" dt="2024-04-30T05:22:10.023" v="188" actId="478"/>
          <ac:spMkLst>
            <pc:docMk/>
            <pc:sldMk cId="636929804" sldId="282"/>
            <ac:spMk id="4" creationId="{597B964D-CAA3-97AE-7412-38FA838C8046}"/>
          </ac:spMkLst>
        </pc:spChg>
        <pc:spChg chg="add del mod">
          <ac:chgData name="Akash Patil" userId="cc23421b-6c54-4a56-9749-28d71e3fc9f1" providerId="ADAL" clId="{D60F64DB-DCCD-4DF7-992C-C4181F234B8B}" dt="2024-04-30T05:22:17.451" v="194" actId="478"/>
          <ac:spMkLst>
            <pc:docMk/>
            <pc:sldMk cId="636929804" sldId="282"/>
            <ac:spMk id="6" creationId="{C5FD1840-F6A9-78E7-E0EA-99969148A908}"/>
          </ac:spMkLst>
        </pc:spChg>
        <pc:spChg chg="add del mod">
          <ac:chgData name="Akash Patil" userId="cc23421b-6c54-4a56-9749-28d71e3fc9f1" providerId="ADAL" clId="{D60F64DB-DCCD-4DF7-992C-C4181F234B8B}" dt="2024-04-30T05:22:15.663" v="192" actId="478"/>
          <ac:spMkLst>
            <pc:docMk/>
            <pc:sldMk cId="636929804" sldId="282"/>
            <ac:spMk id="8" creationId="{98D3AFD1-7FE7-0BA3-6BEF-A8A7849E5D30}"/>
          </ac:spMkLst>
        </pc:spChg>
        <pc:spChg chg="add del mod">
          <ac:chgData name="Akash Patil" userId="cc23421b-6c54-4a56-9749-28d71e3fc9f1" providerId="ADAL" clId="{D60F64DB-DCCD-4DF7-992C-C4181F234B8B}" dt="2024-04-30T05:22:16.523" v="193" actId="478"/>
          <ac:spMkLst>
            <pc:docMk/>
            <pc:sldMk cId="636929804" sldId="282"/>
            <ac:spMk id="10" creationId="{D20D2440-C471-44F3-A6B5-CBBB54AC7190}"/>
          </ac:spMkLst>
        </pc:spChg>
        <pc:spChg chg="del">
          <ac:chgData name="Akash Patil" userId="cc23421b-6c54-4a56-9749-28d71e3fc9f1" providerId="ADAL" clId="{D60F64DB-DCCD-4DF7-992C-C4181F234B8B}" dt="2024-04-30T05:22:08.543" v="187" actId="478"/>
          <ac:spMkLst>
            <pc:docMk/>
            <pc:sldMk cId="636929804" sldId="282"/>
            <ac:spMk id="13" creationId="{7E5B6E40-3A7D-ACF7-AA38-25977D322D81}"/>
          </ac:spMkLst>
        </pc:spChg>
        <pc:spChg chg="del">
          <ac:chgData name="Akash Patil" userId="cc23421b-6c54-4a56-9749-28d71e3fc9f1" providerId="ADAL" clId="{D60F64DB-DCCD-4DF7-992C-C4181F234B8B}" dt="2024-04-30T05:22:14.534" v="191" actId="478"/>
          <ac:spMkLst>
            <pc:docMk/>
            <pc:sldMk cId="636929804" sldId="282"/>
            <ac:spMk id="14" creationId="{5112969F-EB84-49D5-7100-1FB28870FB30}"/>
          </ac:spMkLst>
        </pc:spChg>
        <pc:spChg chg="del">
          <ac:chgData name="Akash Patil" userId="cc23421b-6c54-4a56-9749-28d71e3fc9f1" providerId="ADAL" clId="{D60F64DB-DCCD-4DF7-992C-C4181F234B8B}" dt="2024-04-30T05:22:13.201" v="190" actId="478"/>
          <ac:spMkLst>
            <pc:docMk/>
            <pc:sldMk cId="636929804" sldId="282"/>
            <ac:spMk id="15" creationId="{A536BD54-EFA1-25A2-9F04-4F22C36E2A5D}"/>
          </ac:spMkLst>
        </pc:spChg>
        <pc:spChg chg="del">
          <ac:chgData name="Akash Patil" userId="cc23421b-6c54-4a56-9749-28d71e3fc9f1" providerId="ADAL" clId="{D60F64DB-DCCD-4DF7-992C-C4181F234B8B}" dt="2024-04-30T05:22:11.334" v="189" actId="478"/>
          <ac:spMkLst>
            <pc:docMk/>
            <pc:sldMk cId="636929804" sldId="282"/>
            <ac:spMk id="36" creationId="{E71298F0-74F1-FECA-0F02-495F9A2EBA7B}"/>
          </ac:spMkLst>
        </pc:spChg>
        <pc:picChg chg="add del mod">
          <ac:chgData name="Akash Patil" userId="cc23421b-6c54-4a56-9749-28d71e3fc9f1" providerId="ADAL" clId="{D60F64DB-DCCD-4DF7-992C-C4181F234B8B}" dt="2024-04-30T15:41:48.423" v="2724" actId="478"/>
          <ac:picMkLst>
            <pc:docMk/>
            <pc:sldMk cId="636929804" sldId="282"/>
            <ac:picMk id="12" creationId="{4418952B-4E78-70CD-FED2-0C02D20EB949}"/>
          </ac:picMkLst>
        </pc:picChg>
        <pc:picChg chg="add mod">
          <ac:chgData name="Akash Patil" userId="cc23421b-6c54-4a56-9749-28d71e3fc9f1" providerId="ADAL" clId="{D60F64DB-DCCD-4DF7-992C-C4181F234B8B}" dt="2024-04-30T15:41:58.909" v="2731" actId="1076"/>
          <ac:picMkLst>
            <pc:docMk/>
            <pc:sldMk cId="636929804" sldId="282"/>
            <ac:picMk id="17" creationId="{46175EE1-4B7A-B55B-D9F5-C612B450269B}"/>
          </ac:picMkLst>
        </pc:picChg>
      </pc:sldChg>
      <pc:sldChg chg="addSp delSp modSp mod">
        <pc:chgData name="Akash Patil" userId="cc23421b-6c54-4a56-9749-28d71e3fc9f1" providerId="ADAL" clId="{D60F64DB-DCCD-4DF7-992C-C4181F234B8B}" dt="2024-04-30T16:16:20.111" v="4250" actId="20577"/>
        <pc:sldMkLst>
          <pc:docMk/>
          <pc:sldMk cId="1658164610" sldId="283"/>
        </pc:sldMkLst>
        <pc:spChg chg="mod">
          <ac:chgData name="Akash Patil" userId="cc23421b-6c54-4a56-9749-28d71e3fc9f1" providerId="ADAL" clId="{D60F64DB-DCCD-4DF7-992C-C4181F234B8B}" dt="2024-04-30T13:47:16.154" v="1538" actId="1076"/>
          <ac:spMkLst>
            <pc:docMk/>
            <pc:sldMk cId="1658164610" sldId="283"/>
            <ac:spMk id="3" creationId="{4321055C-5E33-5D21-2A6E-21827FA88ED3}"/>
          </ac:spMkLst>
        </pc:spChg>
        <pc:spChg chg="add del mod">
          <ac:chgData name="Akash Patil" userId="cc23421b-6c54-4a56-9749-28d71e3fc9f1" providerId="ADAL" clId="{D60F64DB-DCCD-4DF7-992C-C4181F234B8B}" dt="2024-04-30T13:46:48.940" v="1500" actId="478"/>
          <ac:spMkLst>
            <pc:docMk/>
            <pc:sldMk cId="1658164610" sldId="283"/>
            <ac:spMk id="4" creationId="{7F509858-60A2-9640-FEBB-5172BD446EA7}"/>
          </ac:spMkLst>
        </pc:spChg>
        <pc:spChg chg="del mod">
          <ac:chgData name="Akash Patil" userId="cc23421b-6c54-4a56-9749-28d71e3fc9f1" providerId="ADAL" clId="{D60F64DB-DCCD-4DF7-992C-C4181F234B8B}" dt="2024-04-30T16:16:15.587" v="4246" actId="478"/>
          <ac:spMkLst>
            <pc:docMk/>
            <pc:sldMk cId="1658164610" sldId="283"/>
            <ac:spMk id="6" creationId="{B587B122-1579-FDB8-443B-F05E622163C3}"/>
          </ac:spMkLst>
        </pc:spChg>
        <pc:spChg chg="add mod">
          <ac:chgData name="Akash Patil" userId="cc23421b-6c54-4a56-9749-28d71e3fc9f1" providerId="ADAL" clId="{D60F64DB-DCCD-4DF7-992C-C4181F234B8B}" dt="2024-04-30T16:16:20.111" v="4250" actId="20577"/>
          <ac:spMkLst>
            <pc:docMk/>
            <pc:sldMk cId="1658164610" sldId="283"/>
            <ac:spMk id="7" creationId="{7412ACE8-F21F-8969-7B7A-E00D67C37588}"/>
          </ac:spMkLst>
        </pc:spChg>
        <pc:graphicFrameChg chg="del modGraphic">
          <ac:chgData name="Akash Patil" userId="cc23421b-6c54-4a56-9749-28d71e3fc9f1" providerId="ADAL" clId="{D60F64DB-DCCD-4DF7-992C-C4181F234B8B}" dt="2024-04-30T13:45:25.077" v="1462" actId="478"/>
          <ac:graphicFrameMkLst>
            <pc:docMk/>
            <pc:sldMk cId="1658164610" sldId="283"/>
            <ac:graphicFrameMk id="10" creationId="{98ED67AF-B48B-F5F8-E2FD-1C98C42C4D54}"/>
          </ac:graphicFrameMkLst>
        </pc:graphicFrameChg>
      </pc:sldChg>
      <pc:sldChg chg="addSp delSp modSp mod ord">
        <pc:chgData name="Akash Patil" userId="cc23421b-6c54-4a56-9749-28d71e3fc9f1" providerId="ADAL" clId="{D60F64DB-DCCD-4DF7-992C-C4181F234B8B}" dt="2024-04-30T18:39:30.696" v="4609"/>
        <pc:sldMkLst>
          <pc:docMk/>
          <pc:sldMk cId="2403577982" sldId="284"/>
        </pc:sldMkLst>
        <pc:spChg chg="add del mod">
          <ac:chgData name="Akash Patil" userId="cc23421b-6c54-4a56-9749-28d71e3fc9f1" providerId="ADAL" clId="{D60F64DB-DCCD-4DF7-992C-C4181F234B8B}" dt="2024-04-30T15:56:31.774" v="2784" actId="478"/>
          <ac:spMkLst>
            <pc:docMk/>
            <pc:sldMk cId="2403577982" sldId="284"/>
            <ac:spMk id="3" creationId="{0228D474-9E99-2B64-FFE3-1D6FDC474D4B}"/>
          </ac:spMkLst>
        </pc:spChg>
        <pc:spChg chg="add del mod">
          <ac:chgData name="Akash Patil" userId="cc23421b-6c54-4a56-9749-28d71e3fc9f1" providerId="ADAL" clId="{D60F64DB-DCCD-4DF7-992C-C4181F234B8B}" dt="2024-04-30T15:56:30.303" v="2783" actId="478"/>
          <ac:spMkLst>
            <pc:docMk/>
            <pc:sldMk cId="2403577982" sldId="284"/>
            <ac:spMk id="5" creationId="{7162D6EB-4F68-917D-4078-33C770AB0BD4}"/>
          </ac:spMkLst>
        </pc:spChg>
        <pc:spChg chg="del">
          <ac:chgData name="Akash Patil" userId="cc23421b-6c54-4a56-9749-28d71e3fc9f1" providerId="ADAL" clId="{D60F64DB-DCCD-4DF7-992C-C4181F234B8B}" dt="2024-04-30T15:56:27.768" v="2781" actId="478"/>
          <ac:spMkLst>
            <pc:docMk/>
            <pc:sldMk cId="2403577982" sldId="284"/>
            <ac:spMk id="6" creationId="{D2E1CF79-4FDC-8CAF-CC16-E309A2C49758}"/>
          </ac:spMkLst>
        </pc:spChg>
        <pc:spChg chg="add del mod">
          <ac:chgData name="Akash Patil" userId="cc23421b-6c54-4a56-9749-28d71e3fc9f1" providerId="ADAL" clId="{D60F64DB-DCCD-4DF7-992C-C4181F234B8B}" dt="2024-04-30T15:56:35.854" v="2786" actId="478"/>
          <ac:spMkLst>
            <pc:docMk/>
            <pc:sldMk cId="2403577982" sldId="284"/>
            <ac:spMk id="8" creationId="{A89D574E-E622-655A-CF20-2364C3895A80}"/>
          </ac:spMkLst>
        </pc:spChg>
        <pc:spChg chg="mod">
          <ac:chgData name="Akash Patil" userId="cc23421b-6c54-4a56-9749-28d71e3fc9f1" providerId="ADAL" clId="{D60F64DB-DCCD-4DF7-992C-C4181F234B8B}" dt="2024-04-30T15:57:29.587" v="2810" actId="1076"/>
          <ac:spMkLst>
            <pc:docMk/>
            <pc:sldMk cId="2403577982" sldId="284"/>
            <ac:spMk id="17" creationId="{09140014-73D5-419B-8867-972BB18D52D4}"/>
          </ac:spMkLst>
        </pc:spChg>
        <pc:spChg chg="mod">
          <ac:chgData name="Akash Patil" userId="cc23421b-6c54-4a56-9749-28d71e3fc9f1" providerId="ADAL" clId="{D60F64DB-DCCD-4DF7-992C-C4181F234B8B}" dt="2024-04-30T17:15:38.961" v="4547" actId="33524"/>
          <ac:spMkLst>
            <pc:docMk/>
            <pc:sldMk cId="2403577982" sldId="284"/>
            <ac:spMk id="20" creationId="{33D8731E-4977-402E-8BFD-895B4D0544CC}"/>
          </ac:spMkLst>
        </pc:spChg>
        <pc:spChg chg="del">
          <ac:chgData name="Akash Patil" userId="cc23421b-6c54-4a56-9749-28d71e3fc9f1" providerId="ADAL" clId="{D60F64DB-DCCD-4DF7-992C-C4181F234B8B}" dt="2024-04-30T15:56:29.480" v="2782" actId="478"/>
          <ac:spMkLst>
            <pc:docMk/>
            <pc:sldMk cId="2403577982" sldId="284"/>
            <ac:spMk id="34" creationId="{AE07A905-8B37-D13F-25D3-1D3BCDB86B0B}"/>
          </ac:spMkLst>
        </pc:spChg>
        <pc:spChg chg="del">
          <ac:chgData name="Akash Patil" userId="cc23421b-6c54-4a56-9749-28d71e3fc9f1" providerId="ADAL" clId="{D60F64DB-DCCD-4DF7-992C-C4181F234B8B}" dt="2024-04-30T15:56:33.819" v="2785" actId="478"/>
          <ac:spMkLst>
            <pc:docMk/>
            <pc:sldMk cId="2403577982" sldId="284"/>
            <ac:spMk id="35" creationId="{4E9A764F-6B65-050E-E561-82F77339D164}"/>
          </ac:spMkLst>
        </pc:spChg>
      </pc:sldChg>
      <pc:sldChg chg="addSp modSp mod ord">
        <pc:chgData name="Akash Patil" userId="cc23421b-6c54-4a56-9749-28d71e3fc9f1" providerId="ADAL" clId="{D60F64DB-DCCD-4DF7-992C-C4181F234B8B}" dt="2024-05-02T04:46:44.165" v="5388"/>
        <pc:sldMkLst>
          <pc:docMk/>
          <pc:sldMk cId="2791821786" sldId="285"/>
        </pc:sldMkLst>
        <pc:spChg chg="add mod">
          <ac:chgData name="Akash Patil" userId="cc23421b-6c54-4a56-9749-28d71e3fc9f1" providerId="ADAL" clId="{D60F64DB-DCCD-4DF7-992C-C4181F234B8B}" dt="2024-04-30T14:04:20.204" v="2390" actId="1076"/>
          <ac:spMkLst>
            <pc:docMk/>
            <pc:sldMk cId="2791821786" sldId="285"/>
            <ac:spMk id="2" creationId="{963F4EA2-4677-2488-E5D5-F6324972605E}"/>
          </ac:spMkLst>
        </pc:spChg>
        <pc:spChg chg="mod">
          <ac:chgData name="Akash Patil" userId="cc23421b-6c54-4a56-9749-28d71e3fc9f1" providerId="ADAL" clId="{D60F64DB-DCCD-4DF7-992C-C4181F234B8B}" dt="2024-04-30T18:38:16.577" v="4558" actId="20577"/>
          <ac:spMkLst>
            <pc:docMk/>
            <pc:sldMk cId="2791821786" sldId="285"/>
            <ac:spMk id="8" creationId="{3E5FEE2D-79E5-4C1D-8BF7-EE619CA7039A}"/>
          </ac:spMkLst>
        </pc:spChg>
        <pc:graphicFrameChg chg="modGraphic">
          <ac:chgData name="Akash Patil" userId="cc23421b-6c54-4a56-9749-28d71e3fc9f1" providerId="ADAL" clId="{D60F64DB-DCCD-4DF7-992C-C4181F234B8B}" dt="2024-04-30T15:56:04.730" v="2745" actId="20577"/>
          <ac:graphicFrameMkLst>
            <pc:docMk/>
            <pc:sldMk cId="2791821786" sldId="285"/>
            <ac:graphicFrameMk id="13" creationId="{4A94C7BE-6E60-66F0-EFD4-2F452B0D743A}"/>
          </ac:graphicFrameMkLst>
        </pc:graphicFrameChg>
      </pc:sldChg>
      <pc:sldChg chg="addSp delSp modSp add mod ord modClrScheme chgLayout">
        <pc:chgData name="Akash Patil" userId="cc23421b-6c54-4a56-9749-28d71e3fc9f1" providerId="ADAL" clId="{D60F64DB-DCCD-4DF7-992C-C4181F234B8B}" dt="2024-04-30T14:13:46.964" v="2469" actId="1076"/>
        <pc:sldMkLst>
          <pc:docMk/>
          <pc:sldMk cId="1932617733" sldId="286"/>
        </pc:sldMkLst>
        <pc:spChg chg="add del mod">
          <ac:chgData name="Akash Patil" userId="cc23421b-6c54-4a56-9749-28d71e3fc9f1" providerId="ADAL" clId="{D60F64DB-DCCD-4DF7-992C-C4181F234B8B}" dt="2024-04-30T05:25:00.317" v="203" actId="478"/>
          <ac:spMkLst>
            <pc:docMk/>
            <pc:sldMk cId="1932617733" sldId="286"/>
            <ac:spMk id="3" creationId="{E647806D-67FD-0DD5-6A3B-E3C63EF9AD1B}"/>
          </ac:spMkLst>
        </pc:spChg>
        <pc:spChg chg="mod ord">
          <ac:chgData name="Akash Patil" userId="cc23421b-6c54-4a56-9749-28d71e3fc9f1" providerId="ADAL" clId="{D60F64DB-DCCD-4DF7-992C-C4181F234B8B}" dt="2024-04-30T14:13:30.763" v="2461" actId="26606"/>
          <ac:spMkLst>
            <pc:docMk/>
            <pc:sldMk cId="1932617733" sldId="286"/>
            <ac:spMk id="5" creationId="{4832B776-E386-1CF9-CC8F-2D2FF3EA7066}"/>
          </ac:spMkLst>
        </pc:spChg>
        <pc:spChg chg="mod">
          <ac:chgData name="Akash Patil" userId="cc23421b-6c54-4a56-9749-28d71e3fc9f1" providerId="ADAL" clId="{D60F64DB-DCCD-4DF7-992C-C4181F234B8B}" dt="2024-04-30T14:13:45.610" v="2468" actId="1076"/>
          <ac:spMkLst>
            <pc:docMk/>
            <pc:sldMk cId="1932617733" sldId="286"/>
            <ac:spMk id="8" creationId="{3E5FEE2D-79E5-4C1D-8BF7-EE619CA7039A}"/>
          </ac:spMkLst>
        </pc:spChg>
        <pc:spChg chg="add del mod">
          <ac:chgData name="Akash Patil" userId="cc23421b-6c54-4a56-9749-28d71e3fc9f1" providerId="ADAL" clId="{D60F64DB-DCCD-4DF7-992C-C4181F234B8B}" dt="2024-04-30T14:13:11.589" v="2453" actId="478"/>
          <ac:spMkLst>
            <pc:docMk/>
            <pc:sldMk cId="1932617733" sldId="286"/>
            <ac:spMk id="10" creationId="{2E1B8238-5895-EE40-8F62-E340A642D065}"/>
          </ac:spMkLst>
        </pc:spChg>
        <pc:spChg chg="add del mod">
          <ac:chgData name="Akash Patil" userId="cc23421b-6c54-4a56-9749-28d71e3fc9f1" providerId="ADAL" clId="{D60F64DB-DCCD-4DF7-992C-C4181F234B8B}" dt="2024-04-30T14:13:13.813" v="2454" actId="478"/>
          <ac:spMkLst>
            <pc:docMk/>
            <pc:sldMk cId="1932617733" sldId="286"/>
            <ac:spMk id="15" creationId="{10EFD0A5-D258-3B50-14AF-206D0FE3696D}"/>
          </ac:spMkLst>
        </pc:spChg>
        <pc:spChg chg="add del mod">
          <ac:chgData name="Akash Patil" userId="cc23421b-6c54-4a56-9749-28d71e3fc9f1" providerId="ADAL" clId="{D60F64DB-DCCD-4DF7-992C-C4181F234B8B}" dt="2024-04-30T14:13:14.966" v="2455" actId="478"/>
          <ac:spMkLst>
            <pc:docMk/>
            <pc:sldMk cId="1932617733" sldId="286"/>
            <ac:spMk id="17" creationId="{A6082410-15DF-D387-2794-ADB6C4FB200E}"/>
          </ac:spMkLst>
        </pc:spChg>
        <pc:graphicFrameChg chg="del">
          <ac:chgData name="Akash Patil" userId="cc23421b-6c54-4a56-9749-28d71e3fc9f1" providerId="ADAL" clId="{D60F64DB-DCCD-4DF7-992C-C4181F234B8B}" dt="2024-04-30T05:24:58.034" v="202" actId="478"/>
          <ac:graphicFrameMkLst>
            <pc:docMk/>
            <pc:sldMk cId="1932617733" sldId="286"/>
            <ac:graphicFrameMk id="13" creationId="{4A94C7BE-6E60-66F0-EFD4-2F452B0D743A}"/>
          </ac:graphicFrameMkLst>
        </pc:graphicFrameChg>
        <pc:picChg chg="add del mod">
          <ac:chgData name="Akash Patil" userId="cc23421b-6c54-4a56-9749-28d71e3fc9f1" providerId="ADAL" clId="{D60F64DB-DCCD-4DF7-992C-C4181F234B8B}" dt="2024-04-30T14:13:05.337" v="2452" actId="22"/>
          <ac:picMkLst>
            <pc:docMk/>
            <pc:sldMk cId="1932617733" sldId="286"/>
            <ac:picMk id="6" creationId="{442F162B-CC09-F753-73F5-09200CFCF727}"/>
          </ac:picMkLst>
        </pc:picChg>
        <pc:picChg chg="add mod">
          <ac:chgData name="Akash Patil" userId="cc23421b-6c54-4a56-9749-28d71e3fc9f1" providerId="ADAL" clId="{D60F64DB-DCCD-4DF7-992C-C4181F234B8B}" dt="2024-04-30T14:13:46.964" v="2469" actId="1076"/>
          <ac:picMkLst>
            <pc:docMk/>
            <pc:sldMk cId="1932617733" sldId="286"/>
            <ac:picMk id="9" creationId="{CD386E66-C995-E6D5-7764-D0E0E18BC6DE}"/>
          </ac:picMkLst>
        </pc:picChg>
      </pc:sldChg>
      <pc:sldChg chg="addSp delSp modSp add mod ord">
        <pc:chgData name="Akash Patil" userId="cc23421b-6c54-4a56-9749-28d71e3fc9f1" providerId="ADAL" clId="{D60F64DB-DCCD-4DF7-992C-C4181F234B8B}" dt="2024-04-30T17:14:31.147" v="4546" actId="1076"/>
        <pc:sldMkLst>
          <pc:docMk/>
          <pc:sldMk cId="2976381610" sldId="287"/>
        </pc:sldMkLst>
        <pc:spChg chg="del">
          <ac:chgData name="Akash Patil" userId="cc23421b-6c54-4a56-9749-28d71e3fc9f1" providerId="ADAL" clId="{D60F64DB-DCCD-4DF7-992C-C4181F234B8B}" dt="2024-04-30T05:26:07.429" v="235" actId="478"/>
          <ac:spMkLst>
            <pc:docMk/>
            <pc:sldMk cId="2976381610" sldId="287"/>
            <ac:spMk id="2" creationId="{8BDF1EDE-5423-435C-B149-87AB1BC22B83}"/>
          </ac:spMkLst>
        </pc:spChg>
        <pc:spChg chg="add del">
          <ac:chgData name="Akash Patil" userId="cc23421b-6c54-4a56-9749-28d71e3fc9f1" providerId="ADAL" clId="{D60F64DB-DCCD-4DF7-992C-C4181F234B8B}" dt="2024-04-30T05:26:41.346" v="283" actId="478"/>
          <ac:spMkLst>
            <pc:docMk/>
            <pc:sldMk cId="2976381610" sldId="287"/>
            <ac:spMk id="3" creationId="{AF64C29E-DF30-4DC6-AB95-2016F9A703B6}"/>
          </ac:spMkLst>
        </pc:spChg>
        <pc:spChg chg="add del mod">
          <ac:chgData name="Akash Patil" userId="cc23421b-6c54-4a56-9749-28d71e3fc9f1" providerId="ADAL" clId="{D60F64DB-DCCD-4DF7-992C-C4181F234B8B}" dt="2024-04-30T17:14:31.147" v="4546" actId="1076"/>
          <ac:spMkLst>
            <pc:docMk/>
            <pc:sldMk cId="2976381610" sldId="287"/>
            <ac:spMk id="5" creationId="{14D31AB8-2396-B1A0-1EF9-F60E083412B2}"/>
          </ac:spMkLst>
        </pc:spChg>
        <pc:spChg chg="add del mod">
          <ac:chgData name="Akash Patil" userId="cc23421b-6c54-4a56-9749-28d71e3fc9f1" providerId="ADAL" clId="{D60F64DB-DCCD-4DF7-992C-C4181F234B8B}" dt="2024-04-30T05:26:12.219" v="238" actId="478"/>
          <ac:spMkLst>
            <pc:docMk/>
            <pc:sldMk cId="2976381610" sldId="287"/>
            <ac:spMk id="8" creationId="{FD8E45AF-33E5-61C8-B7B9-D671556E05DE}"/>
          </ac:spMkLst>
        </pc:spChg>
        <pc:spChg chg="add del mod">
          <ac:chgData name="Akash Patil" userId="cc23421b-6c54-4a56-9749-28d71e3fc9f1" providerId="ADAL" clId="{D60F64DB-DCCD-4DF7-992C-C4181F234B8B}" dt="2024-04-30T05:26:43.110" v="284" actId="478"/>
          <ac:spMkLst>
            <pc:docMk/>
            <pc:sldMk cId="2976381610" sldId="287"/>
            <ac:spMk id="10" creationId="{F50FE1DA-65E5-A5FD-D062-042F9654E415}"/>
          </ac:spMkLst>
        </pc:spChg>
        <pc:picChg chg="add del mod">
          <ac:chgData name="Akash Patil" userId="cc23421b-6c54-4a56-9749-28d71e3fc9f1" providerId="ADAL" clId="{D60F64DB-DCCD-4DF7-992C-C4181F234B8B}" dt="2024-04-30T15:43:06.075" v="2734" actId="478"/>
          <ac:picMkLst>
            <pc:docMk/>
            <pc:sldMk cId="2976381610" sldId="287"/>
            <ac:picMk id="12" creationId="{5387E17D-B858-45AB-B7DD-CC38BB663D96}"/>
          </ac:picMkLst>
        </pc:picChg>
        <pc:picChg chg="add mod">
          <ac:chgData name="Akash Patil" userId="cc23421b-6c54-4a56-9749-28d71e3fc9f1" providerId="ADAL" clId="{D60F64DB-DCCD-4DF7-992C-C4181F234B8B}" dt="2024-04-30T17:14:26.980" v="4545" actId="1076"/>
          <ac:picMkLst>
            <pc:docMk/>
            <pc:sldMk cId="2976381610" sldId="287"/>
            <ac:picMk id="14" creationId="{9F48A6CB-B737-2CF5-DC72-81C02311D328}"/>
          </ac:picMkLst>
        </pc:picChg>
      </pc:sldChg>
      <pc:sldChg chg="modSp add mod ord">
        <pc:chgData name="Akash Patil" userId="cc23421b-6c54-4a56-9749-28d71e3fc9f1" providerId="ADAL" clId="{D60F64DB-DCCD-4DF7-992C-C4181F234B8B}" dt="2024-04-30T15:25:52.018" v="2495" actId="1076"/>
        <pc:sldMkLst>
          <pc:docMk/>
          <pc:sldMk cId="391304029" sldId="288"/>
        </pc:sldMkLst>
        <pc:spChg chg="mod">
          <ac:chgData name="Akash Patil" userId="cc23421b-6c54-4a56-9749-28d71e3fc9f1" providerId="ADAL" clId="{D60F64DB-DCCD-4DF7-992C-C4181F234B8B}" dt="2024-04-30T15:25:52.018" v="2495" actId="1076"/>
          <ac:spMkLst>
            <pc:docMk/>
            <pc:sldMk cId="391304029" sldId="288"/>
            <ac:spMk id="2" creationId="{8B27D9B3-B64F-656A-0D99-161A6C0F518F}"/>
          </ac:spMkLst>
        </pc:spChg>
      </pc:sldChg>
      <pc:sldChg chg="addSp modSp add del">
        <pc:chgData name="Akash Patil" userId="cc23421b-6c54-4a56-9749-28d71e3fc9f1" providerId="ADAL" clId="{D60F64DB-DCCD-4DF7-992C-C4181F234B8B}" dt="2024-04-30T16:18:06.613" v="4256" actId="47"/>
        <pc:sldMkLst>
          <pc:docMk/>
          <pc:sldMk cId="1045237151" sldId="289"/>
        </pc:sldMkLst>
        <pc:picChg chg="add mod">
          <ac:chgData name="Akash Patil" userId="cc23421b-6c54-4a56-9749-28d71e3fc9f1" providerId="ADAL" clId="{D60F64DB-DCCD-4DF7-992C-C4181F234B8B}" dt="2024-04-30T16:18:03.036" v="4255" actId="1076"/>
          <ac:picMkLst>
            <pc:docMk/>
            <pc:sldMk cId="1045237151" sldId="289"/>
            <ac:picMk id="3074" creationId="{97B5CCDB-1A77-B7FE-0C60-54F171956881}"/>
          </ac:picMkLst>
        </pc:picChg>
      </pc:sldChg>
      <pc:sldChg chg="addSp delSp modSp add mod">
        <pc:chgData name="Akash Patil" userId="cc23421b-6c54-4a56-9749-28d71e3fc9f1" providerId="ADAL" clId="{D60F64DB-DCCD-4DF7-992C-C4181F234B8B}" dt="2024-04-30T16:33:56.323" v="4427" actId="1076"/>
        <pc:sldMkLst>
          <pc:docMk/>
          <pc:sldMk cId="2100673759" sldId="289"/>
        </pc:sldMkLst>
        <pc:spChg chg="del">
          <ac:chgData name="Akash Patil" userId="cc23421b-6c54-4a56-9749-28d71e3fc9f1" providerId="ADAL" clId="{D60F64DB-DCCD-4DF7-992C-C4181F234B8B}" dt="2024-04-30T16:18:22.199" v="4258" actId="478"/>
          <ac:spMkLst>
            <pc:docMk/>
            <pc:sldMk cId="2100673759" sldId="289"/>
            <ac:spMk id="2" creationId="{9528DBD1-DB29-D44F-FD5A-3071BB37EF37}"/>
          </ac:spMkLst>
        </pc:spChg>
        <pc:spChg chg="del">
          <ac:chgData name="Akash Patil" userId="cc23421b-6c54-4a56-9749-28d71e3fc9f1" providerId="ADAL" clId="{D60F64DB-DCCD-4DF7-992C-C4181F234B8B}" dt="2024-04-30T16:18:27.410" v="4261" actId="478"/>
          <ac:spMkLst>
            <pc:docMk/>
            <pc:sldMk cId="2100673759" sldId="289"/>
            <ac:spMk id="3" creationId="{DAFEEC6A-5A1C-F4E0-FD7C-20FEFC0C201C}"/>
          </ac:spMkLst>
        </pc:spChg>
        <pc:spChg chg="add del mod">
          <ac:chgData name="Akash Patil" userId="cc23421b-6c54-4a56-9749-28d71e3fc9f1" providerId="ADAL" clId="{D60F64DB-DCCD-4DF7-992C-C4181F234B8B}" dt="2024-04-30T16:18:26.106" v="4260" actId="478"/>
          <ac:spMkLst>
            <pc:docMk/>
            <pc:sldMk cId="2100673759" sldId="289"/>
            <ac:spMk id="5" creationId="{7D59E1CD-FCE5-B53A-8870-F5F751F50C7B}"/>
          </ac:spMkLst>
        </pc:spChg>
        <pc:spChg chg="add mod">
          <ac:chgData name="Akash Patil" userId="cc23421b-6c54-4a56-9749-28d71e3fc9f1" providerId="ADAL" clId="{D60F64DB-DCCD-4DF7-992C-C4181F234B8B}" dt="2024-04-30T16:25:09.764" v="4314" actId="20577"/>
          <ac:spMkLst>
            <pc:docMk/>
            <pc:sldMk cId="2100673759" sldId="289"/>
            <ac:spMk id="7" creationId="{0BC2FC97-C86A-A763-0781-B1AD8FE266CC}"/>
          </ac:spMkLst>
        </pc:spChg>
        <pc:spChg chg="add mod">
          <ac:chgData name="Akash Patil" userId="cc23421b-6c54-4a56-9749-28d71e3fc9f1" providerId="ADAL" clId="{D60F64DB-DCCD-4DF7-992C-C4181F234B8B}" dt="2024-04-30T16:25:35.897" v="4333" actId="20577"/>
          <ac:spMkLst>
            <pc:docMk/>
            <pc:sldMk cId="2100673759" sldId="289"/>
            <ac:spMk id="8" creationId="{A7503694-1488-BA8C-CD81-EE31B43C518D}"/>
          </ac:spMkLst>
        </pc:spChg>
        <pc:spChg chg="add mod">
          <ac:chgData name="Akash Patil" userId="cc23421b-6c54-4a56-9749-28d71e3fc9f1" providerId="ADAL" clId="{D60F64DB-DCCD-4DF7-992C-C4181F234B8B}" dt="2024-04-30T16:27:04.073" v="4422" actId="1076"/>
          <ac:spMkLst>
            <pc:docMk/>
            <pc:sldMk cId="2100673759" sldId="289"/>
            <ac:spMk id="9" creationId="{F5F6AE62-E9A9-A031-05E6-0D171CCFD64A}"/>
          </ac:spMkLst>
        </pc:spChg>
        <pc:picChg chg="del">
          <ac:chgData name="Akash Patil" userId="cc23421b-6c54-4a56-9749-28d71e3fc9f1" providerId="ADAL" clId="{D60F64DB-DCCD-4DF7-992C-C4181F234B8B}" dt="2024-04-30T16:18:23.005" v="4259" actId="478"/>
          <ac:picMkLst>
            <pc:docMk/>
            <pc:sldMk cId="2100673759" sldId="289"/>
            <ac:picMk id="6" creationId="{C61E2A12-846D-EF33-22F3-C65D3A9B3817}"/>
          </ac:picMkLst>
        </pc:picChg>
        <pc:picChg chg="add mod">
          <ac:chgData name="Akash Patil" userId="cc23421b-6c54-4a56-9749-28d71e3fc9f1" providerId="ADAL" clId="{D60F64DB-DCCD-4DF7-992C-C4181F234B8B}" dt="2024-04-30T16:33:52.028" v="4425" actId="14100"/>
          <ac:picMkLst>
            <pc:docMk/>
            <pc:sldMk cId="2100673759" sldId="289"/>
            <ac:picMk id="11" creationId="{17741575-B820-F4ED-A860-7C7D7AFCFF03}"/>
          </ac:picMkLst>
        </pc:picChg>
        <pc:picChg chg="add mod">
          <ac:chgData name="Akash Patil" userId="cc23421b-6c54-4a56-9749-28d71e3fc9f1" providerId="ADAL" clId="{D60F64DB-DCCD-4DF7-992C-C4181F234B8B}" dt="2024-04-30T16:24:45.636" v="4276" actId="1076"/>
          <ac:picMkLst>
            <pc:docMk/>
            <pc:sldMk cId="2100673759" sldId="289"/>
            <ac:picMk id="4098" creationId="{BFA0E5BA-C156-D472-D133-B3C288CCDFF8}"/>
          </ac:picMkLst>
        </pc:picChg>
        <pc:picChg chg="add del mod">
          <ac:chgData name="Akash Patil" userId="cc23421b-6c54-4a56-9749-28d71e3fc9f1" providerId="ADAL" clId="{D60F64DB-DCCD-4DF7-992C-C4181F234B8B}" dt="2024-04-30T16:24:39.593" v="4271" actId="478"/>
          <ac:picMkLst>
            <pc:docMk/>
            <pc:sldMk cId="2100673759" sldId="289"/>
            <ac:picMk id="4100" creationId="{993C82D6-B960-341D-C3E2-B0C475F7F1C1}"/>
          </ac:picMkLst>
        </pc:picChg>
        <pc:picChg chg="add mod">
          <ac:chgData name="Akash Patil" userId="cc23421b-6c54-4a56-9749-28d71e3fc9f1" providerId="ADAL" clId="{D60F64DB-DCCD-4DF7-992C-C4181F234B8B}" dt="2024-04-30T16:33:56.323" v="4427" actId="1076"/>
          <ac:picMkLst>
            <pc:docMk/>
            <pc:sldMk cId="2100673759" sldId="289"/>
            <ac:picMk id="4102" creationId="{2A094849-BC43-ABB8-E26C-491CB683E7D8}"/>
          </ac:picMkLst>
        </pc:picChg>
      </pc:sldChg>
      <pc:sldChg chg="new del">
        <pc:chgData name="Akash Patil" userId="cc23421b-6c54-4a56-9749-28d71e3fc9f1" providerId="ADAL" clId="{D60F64DB-DCCD-4DF7-992C-C4181F234B8B}" dt="2024-04-30T15:34:32.359" v="2702" actId="680"/>
        <pc:sldMkLst>
          <pc:docMk/>
          <pc:sldMk cId="3170553824" sldId="289"/>
        </pc:sldMkLst>
      </pc:sldChg>
      <pc:sldChg chg="add ord">
        <pc:chgData name="Akash Patil" userId="cc23421b-6c54-4a56-9749-28d71e3fc9f1" providerId="ADAL" clId="{D60F64DB-DCCD-4DF7-992C-C4181F234B8B}" dt="2024-04-30T16:18:36.097" v="4264"/>
        <pc:sldMkLst>
          <pc:docMk/>
          <pc:sldMk cId="1630156579" sldId="290"/>
        </pc:sldMkLst>
      </pc:sldChg>
      <pc:sldChg chg="add del">
        <pc:chgData name="Akash Patil" userId="cc23421b-6c54-4a56-9749-28d71e3fc9f1" providerId="ADAL" clId="{D60F64DB-DCCD-4DF7-992C-C4181F234B8B}" dt="2024-04-30T16:17:44.886" v="4253"/>
        <pc:sldMkLst>
          <pc:docMk/>
          <pc:sldMk cId="2420410775" sldId="290"/>
        </pc:sldMkLst>
      </pc:sldChg>
      <pc:sldChg chg="addSp delSp modSp add mod">
        <pc:chgData name="Akash Patil" userId="cc23421b-6c54-4a56-9749-28d71e3fc9f1" providerId="ADAL" clId="{D60F64DB-DCCD-4DF7-992C-C4181F234B8B}" dt="2024-04-30T17:13:20.067" v="4537" actId="20577"/>
        <pc:sldMkLst>
          <pc:docMk/>
          <pc:sldMk cId="2493562347" sldId="291"/>
        </pc:sldMkLst>
        <pc:spChg chg="del">
          <ac:chgData name="Akash Patil" userId="cc23421b-6c54-4a56-9749-28d71e3fc9f1" providerId="ADAL" clId="{D60F64DB-DCCD-4DF7-992C-C4181F234B8B}" dt="2024-04-30T17:12:52.109" v="4481" actId="478"/>
          <ac:spMkLst>
            <pc:docMk/>
            <pc:sldMk cId="2493562347" sldId="291"/>
            <ac:spMk id="3" creationId="{AF64C29E-DF30-4DC6-AB95-2016F9A703B6}"/>
          </ac:spMkLst>
        </pc:spChg>
        <pc:spChg chg="add mod">
          <ac:chgData name="Akash Patil" userId="cc23421b-6c54-4a56-9749-28d71e3fc9f1" providerId="ADAL" clId="{D60F64DB-DCCD-4DF7-992C-C4181F234B8B}" dt="2024-04-30T17:13:20.067" v="4537" actId="20577"/>
          <ac:spMkLst>
            <pc:docMk/>
            <pc:sldMk cId="2493562347" sldId="291"/>
            <ac:spMk id="5" creationId="{8F9DED87-D912-1ACC-8450-43BD3B05D76E}"/>
          </ac:spMkLst>
        </pc:spChg>
      </pc:sldChg>
      <pc:sldChg chg="modSp add mod">
        <pc:chgData name="Akash Patil" userId="cc23421b-6c54-4a56-9749-28d71e3fc9f1" providerId="ADAL" clId="{D60F64DB-DCCD-4DF7-992C-C4181F234B8B}" dt="2024-04-30T18:39:19.884" v="4603" actId="20577"/>
        <pc:sldMkLst>
          <pc:docMk/>
          <pc:sldMk cId="3985847326" sldId="292"/>
        </pc:sldMkLst>
        <pc:spChg chg="mod">
          <ac:chgData name="Akash Patil" userId="cc23421b-6c54-4a56-9749-28d71e3fc9f1" providerId="ADAL" clId="{D60F64DB-DCCD-4DF7-992C-C4181F234B8B}" dt="2024-04-30T18:38:22.924" v="4570" actId="20577"/>
          <ac:spMkLst>
            <pc:docMk/>
            <pc:sldMk cId="3985847326" sldId="292"/>
            <ac:spMk id="8" creationId="{3E5FEE2D-79E5-4C1D-8BF7-EE619CA7039A}"/>
          </ac:spMkLst>
        </pc:spChg>
        <pc:graphicFrameChg chg="modGraphic">
          <ac:chgData name="Akash Patil" userId="cc23421b-6c54-4a56-9749-28d71e3fc9f1" providerId="ADAL" clId="{D60F64DB-DCCD-4DF7-992C-C4181F234B8B}" dt="2024-04-30T18:39:19.884" v="4603" actId="20577"/>
          <ac:graphicFrameMkLst>
            <pc:docMk/>
            <pc:sldMk cId="3985847326" sldId="292"/>
            <ac:graphicFrameMk id="13" creationId="{4A94C7BE-6E60-66F0-EFD4-2F452B0D743A}"/>
          </ac:graphicFrameMkLst>
        </pc:graphicFrameChg>
      </pc:sldChg>
      <pc:sldChg chg="addSp delSp modSp new mod">
        <pc:chgData name="Akash Patil" userId="cc23421b-6c54-4a56-9749-28d71e3fc9f1" providerId="ADAL" clId="{D60F64DB-DCCD-4DF7-992C-C4181F234B8B}" dt="2024-04-30T19:52:16.860" v="5210" actId="1076"/>
        <pc:sldMkLst>
          <pc:docMk/>
          <pc:sldMk cId="2012962595" sldId="293"/>
        </pc:sldMkLst>
        <pc:spChg chg="del">
          <ac:chgData name="Akash Patil" userId="cc23421b-6c54-4a56-9749-28d71e3fc9f1" providerId="ADAL" clId="{D60F64DB-DCCD-4DF7-992C-C4181F234B8B}" dt="2024-04-30T18:40:49.638" v="4613" actId="478"/>
          <ac:spMkLst>
            <pc:docMk/>
            <pc:sldMk cId="2012962595" sldId="293"/>
            <ac:spMk id="2" creationId="{F3073F48-B32D-AA7B-B691-AE436A6D7389}"/>
          </ac:spMkLst>
        </pc:spChg>
        <pc:spChg chg="del">
          <ac:chgData name="Akash Patil" userId="cc23421b-6c54-4a56-9749-28d71e3fc9f1" providerId="ADAL" clId="{D60F64DB-DCCD-4DF7-992C-C4181F234B8B}" dt="2024-04-30T18:40:51.285" v="4614" actId="478"/>
          <ac:spMkLst>
            <pc:docMk/>
            <pc:sldMk cId="2012962595" sldId="293"/>
            <ac:spMk id="3" creationId="{A8682D9C-22EB-86C8-8F2D-4456AA0DE855}"/>
          </ac:spMkLst>
        </pc:spChg>
        <pc:spChg chg="del mod">
          <ac:chgData name="Akash Patil" userId="cc23421b-6c54-4a56-9749-28d71e3fc9f1" providerId="ADAL" clId="{D60F64DB-DCCD-4DF7-992C-C4181F234B8B}" dt="2024-04-30T18:40:52.077" v="4616" actId="478"/>
          <ac:spMkLst>
            <pc:docMk/>
            <pc:sldMk cId="2012962595" sldId="293"/>
            <ac:spMk id="4" creationId="{D99ED041-5904-55FC-F839-0565EE67B96E}"/>
          </ac:spMkLst>
        </pc:spChg>
        <pc:spChg chg="del">
          <ac:chgData name="Akash Patil" userId="cc23421b-6c54-4a56-9749-28d71e3fc9f1" providerId="ADAL" clId="{D60F64DB-DCCD-4DF7-992C-C4181F234B8B}" dt="2024-04-30T18:40:52.879" v="4617" actId="478"/>
          <ac:spMkLst>
            <pc:docMk/>
            <pc:sldMk cId="2012962595" sldId="293"/>
            <ac:spMk id="5" creationId="{B0F7B16C-21E3-EE9C-D4BD-921CD5E21F60}"/>
          </ac:spMkLst>
        </pc:spChg>
        <pc:spChg chg="del">
          <ac:chgData name="Akash Patil" userId="cc23421b-6c54-4a56-9749-28d71e3fc9f1" providerId="ADAL" clId="{D60F64DB-DCCD-4DF7-992C-C4181F234B8B}" dt="2024-04-30T18:40:53.881" v="4618" actId="478"/>
          <ac:spMkLst>
            <pc:docMk/>
            <pc:sldMk cId="2012962595" sldId="293"/>
            <ac:spMk id="6" creationId="{53D92B81-3CEE-1A3D-BB3C-E54E5652E48C}"/>
          </ac:spMkLst>
        </pc:spChg>
        <pc:spChg chg="add mod">
          <ac:chgData name="Akash Patil" userId="cc23421b-6c54-4a56-9749-28d71e3fc9f1" providerId="ADAL" clId="{D60F64DB-DCCD-4DF7-992C-C4181F234B8B}" dt="2024-04-30T19:52:16.860" v="5210" actId="1076"/>
          <ac:spMkLst>
            <pc:docMk/>
            <pc:sldMk cId="2012962595" sldId="293"/>
            <ac:spMk id="10" creationId="{3950FCEF-705A-811F-99FE-62FED7D640DC}"/>
          </ac:spMkLst>
        </pc:spChg>
        <pc:picChg chg="add mod">
          <ac:chgData name="Akash Patil" userId="cc23421b-6c54-4a56-9749-28d71e3fc9f1" providerId="ADAL" clId="{D60F64DB-DCCD-4DF7-992C-C4181F234B8B}" dt="2024-04-30T19:34:02.811" v="5026" actId="1076"/>
          <ac:picMkLst>
            <pc:docMk/>
            <pc:sldMk cId="2012962595" sldId="293"/>
            <ac:picMk id="9" creationId="{54DA098A-5C96-D5DA-28B5-2D59E21706E2}"/>
          </ac:picMkLst>
        </pc:picChg>
      </pc:sldChg>
      <pc:sldChg chg="addSp delSp modSp add mod">
        <pc:chgData name="Akash Patil" userId="cc23421b-6c54-4a56-9749-28d71e3fc9f1" providerId="ADAL" clId="{D60F64DB-DCCD-4DF7-992C-C4181F234B8B}" dt="2024-04-30T19:35:37.599" v="5104" actId="1076"/>
        <pc:sldMkLst>
          <pc:docMk/>
          <pc:sldMk cId="4003871049" sldId="294"/>
        </pc:sldMkLst>
        <pc:spChg chg="add mod">
          <ac:chgData name="Akash Patil" userId="cc23421b-6c54-4a56-9749-28d71e3fc9f1" providerId="ADAL" clId="{D60F64DB-DCCD-4DF7-992C-C4181F234B8B}" dt="2024-04-30T19:35:37.599" v="5104" actId="1076"/>
          <ac:spMkLst>
            <pc:docMk/>
            <pc:sldMk cId="4003871049" sldId="294"/>
            <ac:spMk id="6" creationId="{2FCC3141-5B95-E095-EF74-A4A496602542}"/>
          </ac:spMkLst>
        </pc:spChg>
        <pc:picChg chg="add del mod">
          <ac:chgData name="Akash Patil" userId="cc23421b-6c54-4a56-9749-28d71e3fc9f1" providerId="ADAL" clId="{D60F64DB-DCCD-4DF7-992C-C4181F234B8B}" dt="2024-04-30T19:18:53.500" v="4636" actId="478"/>
          <ac:picMkLst>
            <pc:docMk/>
            <pc:sldMk cId="4003871049" sldId="294"/>
            <ac:picMk id="3" creationId="{39193B15-6D88-B651-7DE7-94D9F6658A51}"/>
          </ac:picMkLst>
        </pc:picChg>
        <pc:picChg chg="add mod">
          <ac:chgData name="Akash Patil" userId="cc23421b-6c54-4a56-9749-28d71e3fc9f1" providerId="ADAL" clId="{D60F64DB-DCCD-4DF7-992C-C4181F234B8B}" dt="2024-04-30T19:34:59.546" v="5072" actId="1076"/>
          <ac:picMkLst>
            <pc:docMk/>
            <pc:sldMk cId="4003871049" sldId="294"/>
            <ac:picMk id="5" creationId="{7D8F52D4-6546-A595-A47A-57458030E3AC}"/>
          </ac:picMkLst>
        </pc:picChg>
        <pc:picChg chg="del">
          <ac:chgData name="Akash Patil" userId="cc23421b-6c54-4a56-9749-28d71e3fc9f1" providerId="ADAL" clId="{D60F64DB-DCCD-4DF7-992C-C4181F234B8B}" dt="2024-04-30T18:51:37.176" v="4629" actId="478"/>
          <ac:picMkLst>
            <pc:docMk/>
            <pc:sldMk cId="4003871049" sldId="294"/>
            <ac:picMk id="9" creationId="{54DA098A-5C96-D5DA-28B5-2D59E21706E2}"/>
          </ac:picMkLst>
        </pc:picChg>
      </pc:sldChg>
      <pc:sldChg chg="modSp mod">
        <pc:chgData name="Akash Patil" userId="cc23421b-6c54-4a56-9749-28d71e3fc9f1" providerId="ADAL" clId="{D60F64DB-DCCD-4DF7-992C-C4181F234B8B}" dt="2024-05-02T04:36:15.142" v="5386" actId="255"/>
        <pc:sldMkLst>
          <pc:docMk/>
          <pc:sldMk cId="2525023127" sldId="295"/>
        </pc:sldMkLst>
        <pc:spChg chg="mod">
          <ac:chgData name="Akash Patil" userId="cc23421b-6c54-4a56-9749-28d71e3fc9f1" providerId="ADAL" clId="{D60F64DB-DCCD-4DF7-992C-C4181F234B8B}" dt="2024-05-02T04:36:15.142" v="5386" actId="255"/>
          <ac:spMkLst>
            <pc:docMk/>
            <pc:sldMk cId="2525023127" sldId="295"/>
            <ac:spMk id="2" creationId="{B7985CE7-B8B3-384E-B942-C0B1E507EFA4}"/>
          </ac:spMkLst>
        </pc:spChg>
        <pc:picChg chg="mod">
          <ac:chgData name="Akash Patil" userId="cc23421b-6c54-4a56-9749-28d71e3fc9f1" providerId="ADAL" clId="{D60F64DB-DCCD-4DF7-992C-C4181F234B8B}" dt="2024-05-02T04:35:19.185" v="5238" actId="1036"/>
          <ac:picMkLst>
            <pc:docMk/>
            <pc:sldMk cId="2525023127" sldId="295"/>
            <ac:picMk id="5" creationId="{5A57BD0E-3352-8EF4-C4F9-A79379E32998}"/>
          </ac:picMkLst>
        </pc:picChg>
      </pc:sldChg>
      <pc:sldChg chg="addSp delSp modSp add mod">
        <pc:chgData name="Akash Patil" userId="cc23421b-6c54-4a56-9749-28d71e3fc9f1" providerId="ADAL" clId="{D60F64DB-DCCD-4DF7-992C-C4181F234B8B}" dt="2024-04-30T19:33:52.178" v="5024" actId="1076"/>
        <pc:sldMkLst>
          <pc:docMk/>
          <pc:sldMk cId="2638373291" sldId="296"/>
        </pc:sldMkLst>
        <pc:spChg chg="add mod">
          <ac:chgData name="Akash Patil" userId="cc23421b-6c54-4a56-9749-28d71e3fc9f1" providerId="ADAL" clId="{D60F64DB-DCCD-4DF7-992C-C4181F234B8B}" dt="2024-04-30T19:33:52.178" v="5024" actId="1076"/>
          <ac:spMkLst>
            <pc:docMk/>
            <pc:sldMk cId="2638373291" sldId="296"/>
            <ac:spMk id="4" creationId="{0FBA8246-D514-26FD-6809-3F73D2CE56A1}"/>
          </ac:spMkLst>
        </pc:spChg>
        <pc:picChg chg="add mod">
          <ac:chgData name="Akash Patil" userId="cc23421b-6c54-4a56-9749-28d71e3fc9f1" providerId="ADAL" clId="{D60F64DB-DCCD-4DF7-992C-C4181F234B8B}" dt="2024-04-30T19:33:10.372" v="4928" actId="1076"/>
          <ac:picMkLst>
            <pc:docMk/>
            <pc:sldMk cId="2638373291" sldId="296"/>
            <ac:picMk id="3" creationId="{BFC54AC2-4443-D7FE-B735-45B0BD981393}"/>
          </ac:picMkLst>
        </pc:picChg>
        <pc:picChg chg="del">
          <ac:chgData name="Akash Patil" userId="cc23421b-6c54-4a56-9749-28d71e3fc9f1" providerId="ADAL" clId="{D60F64DB-DCCD-4DF7-992C-C4181F234B8B}" dt="2024-04-30T19:23:19.661" v="4643" actId="478"/>
          <ac:picMkLst>
            <pc:docMk/>
            <pc:sldMk cId="2638373291" sldId="296"/>
            <ac:picMk id="5" creationId="{7D8F52D4-6546-A595-A47A-57458030E3AC}"/>
          </ac:picMkLst>
        </pc:picChg>
      </pc:sldChg>
      <pc:sldChg chg="addSp delSp modSp new mod">
        <pc:chgData name="Akash Patil" userId="cc23421b-6c54-4a56-9749-28d71e3fc9f1" providerId="ADAL" clId="{D60F64DB-DCCD-4DF7-992C-C4181F234B8B}" dt="2024-04-30T19:32:47.781" v="4927" actId="20577"/>
        <pc:sldMkLst>
          <pc:docMk/>
          <pc:sldMk cId="2668347525" sldId="297"/>
        </pc:sldMkLst>
        <pc:spChg chg="del">
          <ac:chgData name="Akash Patil" userId="cc23421b-6c54-4a56-9749-28d71e3fc9f1" providerId="ADAL" clId="{D60F64DB-DCCD-4DF7-992C-C4181F234B8B}" dt="2024-04-30T19:30:38.321" v="4656" actId="478"/>
          <ac:spMkLst>
            <pc:docMk/>
            <pc:sldMk cId="2668347525" sldId="297"/>
            <ac:spMk id="2" creationId="{9B343901-6217-C862-C0E9-6693173EA08C}"/>
          </ac:spMkLst>
        </pc:spChg>
        <pc:spChg chg="del">
          <ac:chgData name="Akash Patil" userId="cc23421b-6c54-4a56-9749-28d71e3fc9f1" providerId="ADAL" clId="{D60F64DB-DCCD-4DF7-992C-C4181F234B8B}" dt="2024-04-30T19:30:33.600" v="4654" actId="478"/>
          <ac:spMkLst>
            <pc:docMk/>
            <pc:sldMk cId="2668347525" sldId="297"/>
            <ac:spMk id="3" creationId="{CF7EBD1F-FAA1-B37B-7FD4-A3B3A861498A}"/>
          </ac:spMkLst>
        </pc:spChg>
        <pc:spChg chg="del">
          <ac:chgData name="Akash Patil" userId="cc23421b-6c54-4a56-9749-28d71e3fc9f1" providerId="ADAL" clId="{D60F64DB-DCCD-4DF7-992C-C4181F234B8B}" dt="2024-04-30T19:30:36.430" v="4655" actId="478"/>
          <ac:spMkLst>
            <pc:docMk/>
            <pc:sldMk cId="2668347525" sldId="297"/>
            <ac:spMk id="4" creationId="{67758CD6-07E1-A9DF-22FC-080F1ACB3BC1}"/>
          </ac:spMkLst>
        </pc:spChg>
        <pc:spChg chg="del">
          <ac:chgData name="Akash Patil" userId="cc23421b-6c54-4a56-9749-28d71e3fc9f1" providerId="ADAL" clId="{D60F64DB-DCCD-4DF7-992C-C4181F234B8B}" dt="2024-04-30T19:30:39.583" v="4657" actId="478"/>
          <ac:spMkLst>
            <pc:docMk/>
            <pc:sldMk cId="2668347525" sldId="297"/>
            <ac:spMk id="5" creationId="{3DB61066-8621-F3C4-D1E8-58ADE1FBFA0D}"/>
          </ac:spMkLst>
        </pc:spChg>
        <pc:spChg chg="del">
          <ac:chgData name="Akash Patil" userId="cc23421b-6c54-4a56-9749-28d71e3fc9f1" providerId="ADAL" clId="{D60F64DB-DCCD-4DF7-992C-C4181F234B8B}" dt="2024-04-30T19:30:40.496" v="4658" actId="478"/>
          <ac:spMkLst>
            <pc:docMk/>
            <pc:sldMk cId="2668347525" sldId="297"/>
            <ac:spMk id="6" creationId="{3A14FBF4-FCD5-E227-3973-3828F0F6918A}"/>
          </ac:spMkLst>
        </pc:spChg>
        <pc:spChg chg="add mod">
          <ac:chgData name="Akash Patil" userId="cc23421b-6c54-4a56-9749-28d71e3fc9f1" providerId="ADAL" clId="{D60F64DB-DCCD-4DF7-992C-C4181F234B8B}" dt="2024-04-30T19:32:47.781" v="4927" actId="20577"/>
          <ac:spMkLst>
            <pc:docMk/>
            <pc:sldMk cId="2668347525" sldId="297"/>
            <ac:spMk id="8" creationId="{43B6E29B-F03A-B678-F848-8E9F1DE3DF67}"/>
          </ac:spMkLst>
        </pc:spChg>
      </pc:sldChg>
      <pc:sldChg chg="addSp delSp modSp add mod">
        <pc:chgData name="Akash Patil" userId="cc23421b-6c54-4a56-9749-28d71e3fc9f1" providerId="ADAL" clId="{D60F64DB-DCCD-4DF7-992C-C4181F234B8B}" dt="2024-04-30T20:29:09.642" v="5218" actId="20577"/>
        <pc:sldMkLst>
          <pc:docMk/>
          <pc:sldMk cId="1028047703" sldId="298"/>
        </pc:sldMkLst>
        <pc:spChg chg="mod">
          <ac:chgData name="Akash Patil" userId="cc23421b-6c54-4a56-9749-28d71e3fc9f1" providerId="ADAL" clId="{D60F64DB-DCCD-4DF7-992C-C4181F234B8B}" dt="2024-04-30T20:29:09.642" v="5218" actId="20577"/>
          <ac:spMkLst>
            <pc:docMk/>
            <pc:sldMk cId="1028047703" sldId="298"/>
            <ac:spMk id="6" creationId="{2FCC3141-5B95-E095-EF74-A4A496602542}"/>
          </ac:spMkLst>
        </pc:spChg>
        <pc:picChg chg="add mod">
          <ac:chgData name="Akash Patil" userId="cc23421b-6c54-4a56-9749-28d71e3fc9f1" providerId="ADAL" clId="{D60F64DB-DCCD-4DF7-992C-C4181F234B8B}" dt="2024-04-30T20:29:06.514" v="5216" actId="1076"/>
          <ac:picMkLst>
            <pc:docMk/>
            <pc:sldMk cId="1028047703" sldId="298"/>
            <ac:picMk id="3" creationId="{4E2F64F0-9058-ACFE-B016-F82AA6B0D065}"/>
          </ac:picMkLst>
        </pc:picChg>
        <pc:picChg chg="del">
          <ac:chgData name="Akash Patil" userId="cc23421b-6c54-4a56-9749-28d71e3fc9f1" providerId="ADAL" clId="{D60F64DB-DCCD-4DF7-992C-C4181F234B8B}" dt="2024-04-30T20:28:53.958" v="5212" actId="478"/>
          <ac:picMkLst>
            <pc:docMk/>
            <pc:sldMk cId="1028047703" sldId="298"/>
            <ac:picMk id="5" creationId="{7D8F52D4-6546-A595-A47A-57458030E3AC}"/>
          </ac:picMkLst>
        </pc:picChg>
      </pc:sldChg>
      <pc:sldChg chg="new del">
        <pc:chgData name="Akash Patil" userId="cc23421b-6c54-4a56-9749-28d71e3fc9f1" providerId="ADAL" clId="{D60F64DB-DCCD-4DF7-992C-C4181F234B8B}" dt="2024-05-01T00:20:29.341" v="5237" actId="680"/>
        <pc:sldMkLst>
          <pc:docMk/>
          <pc:sldMk cId="1530478002" sldId="299"/>
        </pc:sldMkLst>
      </pc:sldChg>
    </pc:docChg>
  </pc:docChgLst>
  <pc:docChgLst>
    <pc:chgData name="Vidhya Palaniappan" userId="S::vipa4058@colorado.edu::8ab6a15b-7347-4946-b96d-c42c55f97081" providerId="AD" clId="Web-{29046561-2F55-0C36-B0C9-8902B914A945}"/>
    <pc:docChg chg="modSld">
      <pc:chgData name="Vidhya Palaniappan" userId="S::vipa4058@colorado.edu::8ab6a15b-7347-4946-b96d-c42c55f97081" providerId="AD" clId="Web-{29046561-2F55-0C36-B0C9-8902B914A945}" dt="2024-05-04T10:22:24.669" v="0" actId="1076"/>
      <pc:docMkLst>
        <pc:docMk/>
      </pc:docMkLst>
      <pc:sldChg chg="modSp">
        <pc:chgData name="Vidhya Palaniappan" userId="S::vipa4058@colorado.edu::8ab6a15b-7347-4946-b96d-c42c55f97081" providerId="AD" clId="Web-{29046561-2F55-0C36-B0C9-8902B914A945}" dt="2024-05-04T10:22:24.669" v="0" actId="1076"/>
        <pc:sldMkLst>
          <pc:docMk/>
          <pc:sldMk cId="1630156579" sldId="290"/>
        </pc:sldMkLst>
        <pc:picChg chg="mod">
          <ac:chgData name="Vidhya Palaniappan" userId="S::vipa4058@colorado.edu::8ab6a15b-7347-4946-b96d-c42c55f97081" providerId="AD" clId="Web-{29046561-2F55-0C36-B0C9-8902B914A945}" dt="2024-05-04T10:22:24.669" v="0" actId="1076"/>
          <ac:picMkLst>
            <pc:docMk/>
            <pc:sldMk cId="1630156579" sldId="290"/>
            <ac:picMk id="4" creationId="{B6C35DCA-EEAA-1F50-ED4C-1E90E0C47790}"/>
          </ac:picMkLst>
        </pc:picChg>
      </pc:sldChg>
    </pc:docChg>
  </pc:docChgLst>
  <pc:docChgLst>
    <pc:chgData name="Akash Patil" userId="cc23421b-6c54-4a56-9749-28d71e3fc9f1" providerId="ADAL" clId="{8BB9513C-60BB-3143-9DDE-7C111E6D8283}"/>
    <pc:docChg chg="undo custSel modSld sldOrd">
      <pc:chgData name="Akash Patil" userId="cc23421b-6c54-4a56-9749-28d71e3fc9f1" providerId="ADAL" clId="{8BB9513C-60BB-3143-9DDE-7C111E6D8283}" dt="2024-04-30T01:56:19.300" v="1770" actId="1076"/>
      <pc:docMkLst>
        <pc:docMk/>
      </pc:docMkLst>
      <pc:sldChg chg="addSp delSp modSp">
        <pc:chgData name="Akash Patil" userId="cc23421b-6c54-4a56-9749-28d71e3fc9f1" providerId="ADAL" clId="{8BB9513C-60BB-3143-9DDE-7C111E6D8283}" dt="2024-04-30T01:11:06.678" v="87" actId="22"/>
        <pc:sldMkLst>
          <pc:docMk/>
          <pc:sldMk cId="2586058810" sldId="256"/>
        </pc:sldMkLst>
        <pc:spChg chg="mod">
          <ac:chgData name="Akash Patil" userId="cc23421b-6c54-4a56-9749-28d71e3fc9f1" providerId="ADAL" clId="{8BB9513C-60BB-3143-9DDE-7C111E6D8283}" dt="2024-04-30T01:10:58.894" v="85" actId="2"/>
          <ac:spMkLst>
            <pc:docMk/>
            <pc:sldMk cId="2586058810" sldId="256"/>
            <ac:spMk id="2" creationId="{CFE75451-6A4B-484B-9ED1-353CCE25B0F4}"/>
          </ac:spMkLst>
        </pc:spChg>
        <pc:spChg chg="add mod">
          <ac:chgData name="Akash Patil" userId="cc23421b-6c54-4a56-9749-28d71e3fc9f1" providerId="ADAL" clId="{8BB9513C-60BB-3143-9DDE-7C111E6D8283}" dt="2024-04-30T01:10:27.782" v="83" actId="1076"/>
          <ac:spMkLst>
            <pc:docMk/>
            <pc:sldMk cId="2586058810" sldId="256"/>
            <ac:spMk id="3" creationId="{1107B499-9FE4-D223-D1C0-BE42ACC844E6}"/>
          </ac:spMkLst>
        </pc:spChg>
        <pc:spChg chg="add del">
          <ac:chgData name="Akash Patil" userId="cc23421b-6c54-4a56-9749-28d71e3fc9f1" providerId="ADAL" clId="{8BB9513C-60BB-3143-9DDE-7C111E6D8283}" dt="2024-04-30T01:11:06.678" v="87" actId="22"/>
          <ac:spMkLst>
            <pc:docMk/>
            <pc:sldMk cId="2586058810" sldId="256"/>
            <ac:spMk id="7" creationId="{5B546A03-5C7B-0D2D-5447-35C528494373}"/>
          </ac:spMkLst>
        </pc:spChg>
      </pc:sldChg>
      <pc:sldChg chg="modSp ord">
        <pc:chgData name="Akash Patil" userId="cc23421b-6c54-4a56-9749-28d71e3fc9f1" providerId="ADAL" clId="{8BB9513C-60BB-3143-9DDE-7C111E6D8283}" dt="2024-04-30T01:56:09.873" v="1769" actId="1076"/>
        <pc:sldMkLst>
          <pc:docMk/>
          <pc:sldMk cId="1713219598" sldId="257"/>
        </pc:sldMkLst>
        <pc:spChg chg="mod">
          <ac:chgData name="Akash Patil" userId="cc23421b-6c54-4a56-9749-28d71e3fc9f1" providerId="ADAL" clId="{8BB9513C-60BB-3143-9DDE-7C111E6D8283}" dt="2024-04-30T01:54:09.531" v="1750" actId="1076"/>
          <ac:spMkLst>
            <pc:docMk/>
            <pc:sldMk cId="1713219598" sldId="257"/>
            <ac:spMk id="2" creationId="{1BEF5859-10C9-4588-9727-B9362E26C29D}"/>
          </ac:spMkLst>
        </pc:spChg>
        <pc:spChg chg="mod">
          <ac:chgData name="Akash Patil" userId="cc23421b-6c54-4a56-9749-28d71e3fc9f1" providerId="ADAL" clId="{8BB9513C-60BB-3143-9DDE-7C111E6D8283}" dt="2024-04-30T01:54:05.917" v="1749" actId="14100"/>
          <ac:spMkLst>
            <pc:docMk/>
            <pc:sldMk cId="1713219598" sldId="257"/>
            <ac:spMk id="3" creationId="{5671D7E5-EF66-4BCD-8DAA-E9061157F0BE}"/>
          </ac:spMkLst>
        </pc:spChg>
      </pc:sldChg>
      <pc:sldChg chg="addSp delSp modSp">
        <pc:chgData name="Akash Patil" userId="cc23421b-6c54-4a56-9749-28d71e3fc9f1" providerId="ADAL" clId="{8BB9513C-60BB-3143-9DDE-7C111E6D8283}" dt="2024-04-30T01:44:14.355" v="847" actId="478"/>
        <pc:sldMkLst>
          <pc:docMk/>
          <pc:sldMk cId="3571516367" sldId="258"/>
        </pc:sldMkLst>
        <pc:spChg chg="mod">
          <ac:chgData name="Akash Patil" userId="cc23421b-6c54-4a56-9749-28d71e3fc9f1" providerId="ADAL" clId="{8BB9513C-60BB-3143-9DDE-7C111E6D8283}" dt="2024-04-30T01:44:09.290" v="845" actId="1076"/>
          <ac:spMkLst>
            <pc:docMk/>
            <pc:sldMk cId="3571516367" sldId="258"/>
            <ac:spMk id="2" creationId="{0A32731C-311B-46F7-A865-6C3AF6B09A47}"/>
          </ac:spMkLst>
        </pc:spChg>
        <pc:spChg chg="del">
          <ac:chgData name="Akash Patil" userId="cc23421b-6c54-4a56-9749-28d71e3fc9f1" providerId="ADAL" clId="{8BB9513C-60BB-3143-9DDE-7C111E6D8283}" dt="2024-04-30T01:44:11.897" v="846" actId="478"/>
          <ac:spMkLst>
            <pc:docMk/>
            <pc:sldMk cId="3571516367" sldId="258"/>
            <ac:spMk id="3" creationId="{9D5232F9-FD00-464A-9F17-619C91AEF8F3}"/>
          </ac:spMkLst>
        </pc:spChg>
        <pc:spChg chg="add del mod">
          <ac:chgData name="Akash Patil" userId="cc23421b-6c54-4a56-9749-28d71e3fc9f1" providerId="ADAL" clId="{8BB9513C-60BB-3143-9DDE-7C111E6D8283}" dt="2024-04-30T01:44:14.355" v="847" actId="478"/>
          <ac:spMkLst>
            <pc:docMk/>
            <pc:sldMk cId="3571516367" sldId="258"/>
            <ac:spMk id="6" creationId="{F835E350-4391-5D98-C772-9129935DF386}"/>
          </ac:spMkLst>
        </pc:spChg>
        <pc:picChg chg="add del">
          <ac:chgData name="Akash Patil" userId="cc23421b-6c54-4a56-9749-28d71e3fc9f1" providerId="ADAL" clId="{8BB9513C-60BB-3143-9DDE-7C111E6D8283}" dt="2024-04-30T01:43:07.824" v="803" actId="478"/>
          <ac:picMkLst>
            <pc:docMk/>
            <pc:sldMk cId="3571516367" sldId="258"/>
            <ac:picMk id="4" creationId="{6441208A-1A83-64FF-5DB8-C7D8705CCF76}"/>
          </ac:picMkLst>
        </pc:picChg>
      </pc:sldChg>
      <pc:sldChg chg="addSp modSp">
        <pc:chgData name="Akash Patil" userId="cc23421b-6c54-4a56-9749-28d71e3fc9f1" providerId="ADAL" clId="{8BB9513C-60BB-3143-9DDE-7C111E6D8283}" dt="2024-04-30T01:40:20.639" v="800" actId="1076"/>
        <pc:sldMkLst>
          <pc:docMk/>
          <pc:sldMk cId="608796113" sldId="278"/>
        </pc:sldMkLst>
        <pc:spChg chg="mod ord">
          <ac:chgData name="Akash Patil" userId="cc23421b-6c54-4a56-9749-28d71e3fc9f1" providerId="ADAL" clId="{8BB9513C-60BB-3143-9DDE-7C111E6D8283}" dt="2024-04-30T01:40:18.180" v="799" actId="1076"/>
          <ac:spMkLst>
            <pc:docMk/>
            <pc:sldMk cId="608796113" sldId="278"/>
            <ac:spMk id="2" creationId="{9528DBD1-DB29-D44F-FD5A-3071BB37EF37}"/>
          </ac:spMkLst>
        </pc:spChg>
        <pc:spChg chg="add mod ord">
          <ac:chgData name="Akash Patil" userId="cc23421b-6c54-4a56-9749-28d71e3fc9f1" providerId="ADAL" clId="{8BB9513C-60BB-3143-9DDE-7C111E6D8283}" dt="2024-04-30T01:40:20.639" v="800" actId="1076"/>
          <ac:spMkLst>
            <pc:docMk/>
            <pc:sldMk cId="608796113" sldId="278"/>
            <ac:spMk id="3" creationId="{DAFEEC6A-5A1C-F4E0-FD7C-20FEFC0C201C}"/>
          </ac:spMkLst>
        </pc:spChg>
        <pc:picChg chg="add mod modCrop">
          <ac:chgData name="Akash Patil" userId="cc23421b-6c54-4a56-9749-28d71e3fc9f1" providerId="ADAL" clId="{8BB9513C-60BB-3143-9DDE-7C111E6D8283}" dt="2024-04-30T01:40:13.207" v="798" actId="732"/>
          <ac:picMkLst>
            <pc:docMk/>
            <pc:sldMk cId="608796113" sldId="278"/>
            <ac:picMk id="4" creationId="{9B03CEE3-0F9D-8DF2-9791-C12296348079}"/>
          </ac:picMkLst>
        </pc:picChg>
      </pc:sldChg>
      <pc:sldChg chg="addSp delSp modSp ord">
        <pc:chgData name="Akash Patil" userId="cc23421b-6c54-4a56-9749-28d71e3fc9f1" providerId="ADAL" clId="{8BB9513C-60BB-3143-9DDE-7C111E6D8283}" dt="2024-04-30T01:40:48.330" v="801" actId="14826"/>
        <pc:sldMkLst>
          <pc:docMk/>
          <pc:sldMk cId="2241459136" sldId="279"/>
        </pc:sldMkLst>
        <pc:spChg chg="del mod">
          <ac:chgData name="Akash Patil" userId="cc23421b-6c54-4a56-9749-28d71e3fc9f1" providerId="ADAL" clId="{8BB9513C-60BB-3143-9DDE-7C111E6D8283}" dt="2024-04-30T01:22:31.997" v="741" actId="478"/>
          <ac:spMkLst>
            <pc:docMk/>
            <pc:sldMk cId="2241459136" sldId="279"/>
            <ac:spMk id="2" creationId="{818AFA5E-469B-2BFC-9D4E-BD1EC6E48CA0}"/>
          </ac:spMkLst>
        </pc:spChg>
        <pc:spChg chg="add mod">
          <ac:chgData name="Akash Patil" userId="cc23421b-6c54-4a56-9749-28d71e3fc9f1" providerId="ADAL" clId="{8BB9513C-60BB-3143-9DDE-7C111E6D8283}" dt="2024-04-30T01:22:41.530" v="743" actId="1076"/>
          <ac:spMkLst>
            <pc:docMk/>
            <pc:sldMk cId="2241459136" sldId="279"/>
            <ac:spMk id="4" creationId="{968A5B18-0693-264A-0409-A4924A626E52}"/>
          </ac:spMkLst>
        </pc:spChg>
        <pc:spChg chg="add del mod">
          <ac:chgData name="Akash Patil" userId="cc23421b-6c54-4a56-9749-28d71e3fc9f1" providerId="ADAL" clId="{8BB9513C-60BB-3143-9DDE-7C111E6D8283}" dt="2024-04-30T01:22:35.424" v="742" actId="478"/>
          <ac:spMkLst>
            <pc:docMk/>
            <pc:sldMk cId="2241459136" sldId="279"/>
            <ac:spMk id="6" creationId="{7B9CA975-5E54-5AE9-BF40-91A49646F404}"/>
          </ac:spMkLst>
        </pc:spChg>
        <pc:spChg chg="add mod">
          <ac:chgData name="Akash Patil" userId="cc23421b-6c54-4a56-9749-28d71e3fc9f1" providerId="ADAL" clId="{8BB9513C-60BB-3143-9DDE-7C111E6D8283}" dt="2024-04-30T01:23:46.572" v="753" actId="1076"/>
          <ac:spMkLst>
            <pc:docMk/>
            <pc:sldMk cId="2241459136" sldId="279"/>
            <ac:spMk id="8" creationId="{1B67A79E-AFEE-391F-9577-6FFB25BBF1A1}"/>
          </ac:spMkLst>
        </pc:spChg>
        <pc:picChg chg="mod">
          <ac:chgData name="Akash Patil" userId="cc23421b-6c54-4a56-9749-28d71e3fc9f1" providerId="ADAL" clId="{8BB9513C-60BB-3143-9DDE-7C111E6D8283}" dt="2024-04-30T01:40:48.330" v="801" actId="14826"/>
          <ac:picMkLst>
            <pc:docMk/>
            <pc:sldMk cId="2241459136" sldId="279"/>
            <ac:picMk id="16" creationId="{448EF356-1822-E2AE-2794-322870D4C222}"/>
          </ac:picMkLst>
        </pc:picChg>
      </pc:sldChg>
      <pc:sldChg chg="addSp delSp modSp ord">
        <pc:chgData name="Akash Patil" userId="cc23421b-6c54-4a56-9749-28d71e3fc9f1" providerId="ADAL" clId="{8BB9513C-60BB-3143-9DDE-7C111E6D8283}" dt="2024-04-30T01:56:19.300" v="1770" actId="1076"/>
        <pc:sldMkLst>
          <pc:docMk/>
          <pc:sldMk cId="334696707" sldId="280"/>
        </pc:sldMkLst>
        <pc:spChg chg="del">
          <ac:chgData name="Akash Patil" userId="cc23421b-6c54-4a56-9749-28d71e3fc9f1" providerId="ADAL" clId="{8BB9513C-60BB-3143-9DDE-7C111E6D8283}" dt="2024-04-30T01:54:29.798" v="1751" actId="478"/>
          <ac:spMkLst>
            <pc:docMk/>
            <pc:sldMk cId="334696707" sldId="280"/>
            <ac:spMk id="2" creationId="{566C97BE-403B-122E-90D1-2788978A0B6F}"/>
          </ac:spMkLst>
        </pc:spChg>
        <pc:spChg chg="add del mod">
          <ac:chgData name="Akash Patil" userId="cc23421b-6c54-4a56-9749-28d71e3fc9f1" providerId="ADAL" clId="{8BB9513C-60BB-3143-9DDE-7C111E6D8283}" dt="2024-04-30T01:54:32.227" v="1752" actId="478"/>
          <ac:spMkLst>
            <pc:docMk/>
            <pc:sldMk cId="334696707" sldId="280"/>
            <ac:spMk id="4" creationId="{D18655D4-E4AD-1EA6-FFFF-763FB6BB884F}"/>
          </ac:spMkLst>
        </pc:spChg>
        <pc:spChg chg="add mod">
          <ac:chgData name="Akash Patil" userId="cc23421b-6c54-4a56-9749-28d71e3fc9f1" providerId="ADAL" clId="{8BB9513C-60BB-3143-9DDE-7C111E6D8283}" dt="2024-04-30T01:55:38.931" v="1766" actId="1076"/>
          <ac:spMkLst>
            <pc:docMk/>
            <pc:sldMk cId="334696707" sldId="280"/>
            <ac:spMk id="6" creationId="{54CBE8CD-FBBD-A475-B5C7-DC9DC317C8FF}"/>
          </ac:spMkLst>
        </pc:spChg>
        <pc:spChg chg="add mod">
          <ac:chgData name="Akash Patil" userId="cc23421b-6c54-4a56-9749-28d71e3fc9f1" providerId="ADAL" clId="{8BB9513C-60BB-3143-9DDE-7C111E6D8283}" dt="2024-04-30T01:55:53.781" v="1768" actId="1076"/>
          <ac:spMkLst>
            <pc:docMk/>
            <pc:sldMk cId="334696707" sldId="280"/>
            <ac:spMk id="8" creationId="{C8B73292-7878-749E-0CAA-81E69997C0BF}"/>
          </ac:spMkLst>
        </pc:spChg>
      </pc:sldChg>
    </pc:docChg>
  </pc:docChgLst>
  <pc:docChgLst>
    <pc:chgData name="Vidhya Palaniappan" userId="S::vipa4058@colorado.edu::8ab6a15b-7347-4946-b96d-c42c55f97081" providerId="AD" clId="Web-{438EB49B-21CB-7472-C8FE-8C57A4772B7C}"/>
    <pc:docChg chg="modSld">
      <pc:chgData name="Vidhya Palaniappan" userId="S::vipa4058@colorado.edu::8ab6a15b-7347-4946-b96d-c42c55f97081" providerId="AD" clId="Web-{438EB49B-21CB-7472-C8FE-8C57A4772B7C}" dt="2024-05-02T07:11:06.122" v="6" actId="14100"/>
      <pc:docMkLst>
        <pc:docMk/>
      </pc:docMkLst>
      <pc:sldChg chg="modSp">
        <pc:chgData name="Vidhya Palaniappan" userId="S::vipa4058@colorado.edu::8ab6a15b-7347-4946-b96d-c42c55f97081" providerId="AD" clId="Web-{438EB49B-21CB-7472-C8FE-8C57A4772B7C}" dt="2024-05-02T06:46:52.362" v="0" actId="1076"/>
        <pc:sldMkLst>
          <pc:docMk/>
          <pc:sldMk cId="2586058810" sldId="256"/>
        </pc:sldMkLst>
        <pc:picChg chg="mod">
          <ac:chgData name="Vidhya Palaniappan" userId="S::vipa4058@colorado.edu::8ab6a15b-7347-4946-b96d-c42c55f97081" providerId="AD" clId="Web-{438EB49B-21CB-7472-C8FE-8C57A4772B7C}" dt="2024-05-02T06:46:52.362" v="0" actId="1076"/>
          <ac:picMkLst>
            <pc:docMk/>
            <pc:sldMk cId="2586058810" sldId="256"/>
            <ac:picMk id="2050" creationId="{F6BDF3D3-AE6C-9D84-D17B-B77A1604A76D}"/>
          </ac:picMkLst>
        </pc:picChg>
      </pc:sldChg>
      <pc:sldChg chg="modSp">
        <pc:chgData name="Vidhya Palaniappan" userId="S::vipa4058@colorado.edu::8ab6a15b-7347-4946-b96d-c42c55f97081" providerId="AD" clId="Web-{438EB49B-21CB-7472-C8FE-8C57A4772B7C}" dt="2024-05-02T06:49:00.805" v="5" actId="14100"/>
        <pc:sldMkLst>
          <pc:docMk/>
          <pc:sldMk cId="2241459136" sldId="279"/>
        </pc:sldMkLst>
        <pc:picChg chg="mod">
          <ac:chgData name="Vidhya Palaniappan" userId="S::vipa4058@colorado.edu::8ab6a15b-7347-4946-b96d-c42c55f97081" providerId="AD" clId="Web-{438EB49B-21CB-7472-C8FE-8C57A4772B7C}" dt="2024-05-02T06:49:00.805" v="5" actId="14100"/>
          <ac:picMkLst>
            <pc:docMk/>
            <pc:sldMk cId="2241459136" sldId="279"/>
            <ac:picMk id="5" creationId="{A54F681D-F901-69F3-DCA9-670E0DBB252C}"/>
          </ac:picMkLst>
        </pc:picChg>
      </pc:sldChg>
      <pc:sldChg chg="modSp">
        <pc:chgData name="Vidhya Palaniappan" userId="S::vipa4058@colorado.edu::8ab6a15b-7347-4946-b96d-c42c55f97081" providerId="AD" clId="Web-{438EB49B-21CB-7472-C8FE-8C57A4772B7C}" dt="2024-05-02T07:11:06.122" v="6" actId="14100"/>
        <pc:sldMkLst>
          <pc:docMk/>
          <pc:sldMk cId="2403577982" sldId="284"/>
        </pc:sldMkLst>
        <pc:spChg chg="mod">
          <ac:chgData name="Vidhya Palaniappan" userId="S::vipa4058@colorado.edu::8ab6a15b-7347-4946-b96d-c42c55f97081" providerId="AD" clId="Web-{438EB49B-21CB-7472-C8FE-8C57A4772B7C}" dt="2024-05-02T07:11:06.122" v="6" actId="14100"/>
          <ac:spMkLst>
            <pc:docMk/>
            <pc:sldMk cId="2403577982" sldId="284"/>
            <ac:spMk id="20" creationId="{33D8731E-4977-402E-8BFD-895B4D0544C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5/4/2024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102532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40404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57546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371676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53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a:p>
        </p:txBody>
      </p:sp>
    </p:spTree>
    <p:extLst>
      <p:ext uri="{BB962C8B-B14F-4D97-AF65-F5344CB8AC3E}">
        <p14:creationId xmlns:p14="http://schemas.microsoft.com/office/powerpoint/2010/main" val="702683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a:p>
        </p:txBody>
      </p:sp>
    </p:spTree>
    <p:extLst>
      <p:ext uri="{BB962C8B-B14F-4D97-AF65-F5344CB8AC3E}">
        <p14:creationId xmlns:p14="http://schemas.microsoft.com/office/powerpoint/2010/main" val="2742475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209032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172870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27253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206614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299332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1754866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A.%20S.%20Shekhawat%20and%20Y.%20Rohilla,%20%22Design%20and%20Control%20of%20Two-wheeled%20Self-Balancing%20Robot%20using%20Arduino,%22%202020%20International%20Conference%20on%20Smart%20Electronics%20and%20Communication%20(ICOSEC),%20Trichy,%20India,%202020,%20pp.%201025-1030,%20doi:%2010.1109/ICOSEC49089.2020.9215421.%20keywords:%20%7bPins;DC%20motors;Robot%20sensing%20systems;Microcontrollers;Synchronous%20motors;Hardware;MPU-6050;stepper%20motor;PID%20controller;Arduino%20Nano;self-balancing%20robot%7d,"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eli.thegreenplace.net/2018/measuring-context-switching-and-memory-overheads-for-linux-thread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LEGOO Tumbller Self-Balancing Robot Car Kit Compatible with Arduino, STEM Projects &amp;amp; Toys for Kids, Teens, Adults, Robotics &amp;amp; Engineering Kits, Science | Coding | Programming Set, Gift for Boys Girls">
            <a:extLst>
              <a:ext uri="{FF2B5EF4-FFF2-40B4-BE49-F238E27FC236}">
                <a16:creationId xmlns:a16="http://schemas.microsoft.com/office/drawing/2014/main" id="{F6BDF3D3-AE6C-9D84-D17B-B77A1604A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422" y="1217167"/>
            <a:ext cx="3347850" cy="27808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917688" y="3322549"/>
            <a:ext cx="6502207" cy="3200400"/>
          </a:xfrm>
        </p:spPr>
        <p:txBody>
          <a:bodyPr anchor="ctr"/>
          <a:lstStyle/>
          <a:p>
            <a:r>
              <a:rPr lang="en-US" sz="4000"/>
              <a:t>Self balancing robot</a:t>
            </a:r>
            <a:br>
              <a:rPr lang="en-US" sz="1600"/>
            </a:br>
            <a:r>
              <a:rPr lang="en-US" sz="1600"/>
              <a:t>Software prototype by Team 12</a:t>
            </a:r>
            <a:br>
              <a:rPr lang="en-US" sz="1600"/>
            </a:br>
            <a:r>
              <a:rPr lang="en-US" sz="2000" err="1"/>
              <a:t>akash</a:t>
            </a:r>
            <a:r>
              <a:rPr lang="en-US" sz="2000"/>
              <a:t> </a:t>
            </a:r>
            <a:r>
              <a:rPr lang="en-US" sz="2000" err="1"/>
              <a:t>patil</a:t>
            </a:r>
            <a:r>
              <a:rPr lang="en-US" sz="2000"/>
              <a:t> &amp; </a:t>
            </a:r>
            <a:r>
              <a:rPr lang="en-US" sz="2000" err="1"/>
              <a:t>vidhya</a:t>
            </a:r>
            <a:r>
              <a:rPr lang="en-US" sz="2000"/>
              <a:t> </a:t>
            </a:r>
            <a:r>
              <a:rPr lang="en-US" sz="2000" err="1"/>
              <a:t>palaniappan</a:t>
            </a:r>
            <a:r>
              <a:rPr lang="en-US" sz="2000"/>
              <a:t> </a:t>
            </a:r>
          </a:p>
        </p:txBody>
      </p:sp>
      <p:sp>
        <p:nvSpPr>
          <p:cNvPr id="3" name="TextBox 2">
            <a:extLst>
              <a:ext uri="{FF2B5EF4-FFF2-40B4-BE49-F238E27FC236}">
                <a16:creationId xmlns:a16="http://schemas.microsoft.com/office/drawing/2014/main" id="{1107B499-9FE4-D223-D1C0-BE42ACC844E6}"/>
              </a:ext>
            </a:extLst>
          </p:cNvPr>
          <p:cNvSpPr txBox="1"/>
          <p:nvPr/>
        </p:nvSpPr>
        <p:spPr>
          <a:xfrm>
            <a:off x="10258542" y="6250621"/>
            <a:ext cx="1828800" cy="369332"/>
          </a:xfrm>
          <a:prstGeom prst="rect">
            <a:avLst/>
          </a:prstGeom>
          <a:noFill/>
        </p:spPr>
        <p:txBody>
          <a:bodyPr wrap="square" rtlCol="0">
            <a:spAutoFit/>
          </a:bodyPr>
          <a:lstStyle/>
          <a:p>
            <a:pPr algn="l"/>
            <a:r>
              <a:rPr lang="en-US"/>
              <a:t>30</a:t>
            </a:r>
            <a:r>
              <a:rPr lang="en-US" baseline="30000"/>
              <a:t>th</a:t>
            </a:r>
            <a:r>
              <a:rPr lang="en-US"/>
              <a:t> April 2024</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78305" y="602165"/>
            <a:ext cx="5452017" cy="726101"/>
          </a:xfrm>
        </p:spPr>
        <p:txBody>
          <a:bodyPr/>
          <a:lstStyle/>
          <a:p>
            <a:r>
              <a:rPr lang="en-US"/>
              <a:t>Services and description</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57407" y="1954816"/>
            <a:ext cx="3924300" cy="464499"/>
          </a:xfrm>
        </p:spPr>
        <p:txBody>
          <a:bodyPr/>
          <a:lstStyle/>
          <a:p>
            <a:r>
              <a:rPr lang="en-US"/>
              <a:t>Service 1: Sensor read</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57407" y="2409157"/>
            <a:ext cx="3943627" cy="3234264"/>
          </a:xfrm>
        </p:spPr>
        <p:txBody>
          <a:bodyPr>
            <a:normAutofit/>
          </a:bodyPr>
          <a:lstStyle/>
          <a:p>
            <a:pPr marL="285750" indent="-285750">
              <a:buFont typeface="Arial" panose="020B0604020202020204" pitchFamily="34" charset="0"/>
              <a:buChar char="•"/>
            </a:pPr>
            <a:r>
              <a:rPr lang="en-US"/>
              <a:t>This service initiates the I2C read from the MPU6050.</a:t>
            </a:r>
          </a:p>
          <a:p>
            <a:pPr marL="285750" indent="-285750">
              <a:buFont typeface="Arial" panose="020B0604020202020204" pitchFamily="34" charset="0"/>
              <a:buChar char="•"/>
            </a:pPr>
            <a:r>
              <a:rPr lang="en-US"/>
              <a:t>16 bits of data per axis per sensor.</a:t>
            </a:r>
          </a:p>
          <a:p>
            <a:pPr marL="285750" indent="-285750">
              <a:buFont typeface="Arial" panose="020B0604020202020204" pitchFamily="34" charset="0"/>
              <a:buChar char="•"/>
            </a:pPr>
            <a:r>
              <a:rPr lang="en-US"/>
              <a:t>Reads at 400Kbps</a:t>
            </a:r>
          </a:p>
          <a:p>
            <a:pPr marL="285750" indent="-285750">
              <a:buFont typeface="Arial" panose="020B0604020202020204" pitchFamily="34" charset="0"/>
              <a:buChar char="•"/>
            </a:pPr>
            <a:r>
              <a:rPr lang="en-US"/>
              <a:t>3 axes(XL) + 3 axes (gyro)</a:t>
            </a:r>
          </a:p>
          <a:p>
            <a:pPr marL="285750" indent="-285750">
              <a:buFont typeface="Arial" panose="020B0604020202020204" pitchFamily="34" charset="0"/>
              <a:buChar char="•"/>
            </a:pPr>
            <a:r>
              <a:rPr lang="en-US"/>
              <a:t>Stores it in a global variable.</a:t>
            </a:r>
          </a:p>
          <a:p>
            <a:pPr marL="285750" indent="-285750">
              <a:buFont typeface="Arial" panose="020B0604020202020204" pitchFamily="34" charset="0"/>
              <a:buChar char="•"/>
            </a:pPr>
            <a:r>
              <a:rPr lang="en-US"/>
              <a:t>Releases S2.</a:t>
            </a:r>
          </a:p>
          <a:p>
            <a:endParaRPr lang="en-US"/>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4066667" y="1954816"/>
            <a:ext cx="3924301" cy="416676"/>
          </a:xfrm>
        </p:spPr>
        <p:txBody>
          <a:bodyPr/>
          <a:lstStyle/>
          <a:p>
            <a:r>
              <a:rPr lang="en-US"/>
              <a:t>Service 2: PID algorithm</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4066667" y="2409155"/>
            <a:ext cx="3924301" cy="2901275"/>
          </a:xfrm>
        </p:spPr>
        <p:txBody>
          <a:bodyPr>
            <a:normAutofit fontScale="92500" lnSpcReduction="10000"/>
          </a:bodyPr>
          <a:lstStyle/>
          <a:p>
            <a:pPr marL="285750" indent="-285750">
              <a:buFont typeface="Arial" panose="020B0604020202020204" pitchFamily="34" charset="0"/>
              <a:buChar char="•"/>
            </a:pPr>
            <a:r>
              <a:rPr lang="en-US"/>
              <a:t>This service first calculates tilt angle and angular acceleration from the data acquired in S1.</a:t>
            </a:r>
          </a:p>
          <a:p>
            <a:pPr marL="285750" indent="-285750">
              <a:buFont typeface="Arial" panose="020B0604020202020204" pitchFamily="34" charset="0"/>
              <a:buChar char="•"/>
            </a:pPr>
            <a:r>
              <a:rPr lang="en-US"/>
              <a:t>Then error is calculated based on steady state. </a:t>
            </a:r>
          </a:p>
          <a:p>
            <a:pPr marL="285750" indent="-285750">
              <a:buFont typeface="Arial" panose="020B0604020202020204" pitchFamily="34" charset="0"/>
              <a:buChar char="•"/>
            </a:pPr>
            <a:r>
              <a:rPr lang="en-US"/>
              <a:t>This error is then processed through the PID loop.</a:t>
            </a:r>
          </a:p>
          <a:p>
            <a:pPr marL="285750" indent="-285750">
              <a:buFont typeface="Arial" panose="020B0604020202020204" pitchFamily="34" charset="0"/>
              <a:buChar char="•"/>
            </a:pPr>
            <a:r>
              <a:rPr lang="en-US"/>
              <a:t>PID outputs motor feedback and stores its speed.</a:t>
            </a:r>
          </a:p>
          <a:p>
            <a:pPr marL="285750" indent="-285750">
              <a:buFont typeface="Arial" panose="020B0604020202020204" pitchFamily="34" charset="0"/>
              <a:buChar char="•"/>
            </a:pPr>
            <a:r>
              <a:rPr lang="en-US"/>
              <a:t>Releases S3.</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a:p>
        </p:txBody>
      </p:sp>
      <p:sp>
        <p:nvSpPr>
          <p:cNvPr id="3" name="Text Placeholder 13">
            <a:extLst>
              <a:ext uri="{FF2B5EF4-FFF2-40B4-BE49-F238E27FC236}">
                <a16:creationId xmlns:a16="http://schemas.microsoft.com/office/drawing/2014/main" id="{DC881DBE-71F4-4551-4C0A-23856B3C2223}"/>
              </a:ext>
            </a:extLst>
          </p:cNvPr>
          <p:cNvSpPr txBox="1">
            <a:spLocks/>
          </p:cNvSpPr>
          <p:nvPr/>
        </p:nvSpPr>
        <p:spPr>
          <a:xfrm>
            <a:off x="8267699" y="1954816"/>
            <a:ext cx="3924301" cy="41667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Service 3: Motor control</a:t>
            </a:r>
          </a:p>
        </p:txBody>
      </p:sp>
      <p:sp>
        <p:nvSpPr>
          <p:cNvPr id="4" name="Content Placeholder 49">
            <a:extLst>
              <a:ext uri="{FF2B5EF4-FFF2-40B4-BE49-F238E27FC236}">
                <a16:creationId xmlns:a16="http://schemas.microsoft.com/office/drawing/2014/main" id="{9B9C8F8D-B3DB-0459-406F-10B462070E01}"/>
              </a:ext>
            </a:extLst>
          </p:cNvPr>
          <p:cNvSpPr txBox="1">
            <a:spLocks/>
          </p:cNvSpPr>
          <p:nvPr/>
        </p:nvSpPr>
        <p:spPr>
          <a:xfrm>
            <a:off x="8267700" y="2409155"/>
            <a:ext cx="3753316" cy="2901275"/>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Reads the motor control value generated by previous service.</a:t>
            </a:r>
          </a:p>
          <a:p>
            <a:pPr marL="285750" indent="-285750">
              <a:buFont typeface="Arial" panose="020B0604020202020204" pitchFamily="34" charset="0"/>
              <a:buChar char="•"/>
            </a:pPr>
            <a:r>
              <a:rPr lang="en-US"/>
              <a:t>Offsets this speed with the inherent motor offsets for each channel separately.</a:t>
            </a:r>
          </a:p>
          <a:p>
            <a:pPr marL="285750" indent="-285750">
              <a:buFont typeface="Arial" panose="020B0604020202020204" pitchFamily="34" charset="0"/>
              <a:buChar char="•"/>
            </a:pPr>
            <a:r>
              <a:rPr lang="en-US"/>
              <a:t>Generates and transmits PWM for speed and digital output for motor direction.</a:t>
            </a:r>
          </a:p>
          <a:p>
            <a:pPr marL="285750" indent="-285750">
              <a:buFont typeface="Arial" panose="020B0604020202020204" pitchFamily="34" charset="0"/>
              <a:buChar char="•"/>
            </a:pPr>
            <a:r>
              <a:rPr lang="en-US"/>
              <a:t>Locks all three services.</a:t>
            </a:r>
          </a:p>
        </p:txBody>
      </p:sp>
    </p:spTree>
    <p:extLst>
      <p:ext uri="{BB962C8B-B14F-4D97-AF65-F5344CB8AC3E}">
        <p14:creationId xmlns:p14="http://schemas.microsoft.com/office/powerpoint/2010/main" val="10345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a:p>
        </p:txBody>
      </p:sp>
      <p:sp>
        <p:nvSpPr>
          <p:cNvPr id="11" name="TextBox 10">
            <a:extLst>
              <a:ext uri="{FF2B5EF4-FFF2-40B4-BE49-F238E27FC236}">
                <a16:creationId xmlns:a16="http://schemas.microsoft.com/office/drawing/2014/main" id="{6CDDD521-0096-F69B-A63B-9F497E749689}"/>
              </a:ext>
            </a:extLst>
          </p:cNvPr>
          <p:cNvSpPr txBox="1"/>
          <p:nvPr/>
        </p:nvSpPr>
        <p:spPr>
          <a:xfrm>
            <a:off x="3642731" y="154572"/>
            <a:ext cx="4906537" cy="646331"/>
          </a:xfrm>
          <a:prstGeom prst="rect">
            <a:avLst/>
          </a:prstGeom>
          <a:noFill/>
        </p:spPr>
        <p:txBody>
          <a:bodyPr wrap="square" rtlCol="0">
            <a:spAutoFit/>
          </a:bodyPr>
          <a:lstStyle/>
          <a:p>
            <a:pPr algn="ctr"/>
            <a:r>
              <a:rPr lang="en-US" sz="3600">
                <a:solidFill>
                  <a:schemeClr val="bg1"/>
                </a:solidFill>
              </a:rPr>
              <a:t>SERVICE TIMELINE</a:t>
            </a:r>
          </a:p>
        </p:txBody>
      </p:sp>
      <p:pic>
        <p:nvPicPr>
          <p:cNvPr id="13" name="Picture 12">
            <a:extLst>
              <a:ext uri="{FF2B5EF4-FFF2-40B4-BE49-F238E27FC236}">
                <a16:creationId xmlns:a16="http://schemas.microsoft.com/office/drawing/2014/main" id="{4FAB0784-60E1-FF60-CD0C-0005FAE1D052}"/>
              </a:ext>
            </a:extLst>
          </p:cNvPr>
          <p:cNvPicPr>
            <a:picLocks noChangeAspect="1"/>
          </p:cNvPicPr>
          <p:nvPr/>
        </p:nvPicPr>
        <p:blipFill>
          <a:blip r:embed="rId3"/>
          <a:stretch>
            <a:fillRect/>
          </a:stretch>
        </p:blipFill>
        <p:spPr>
          <a:xfrm>
            <a:off x="831098" y="696528"/>
            <a:ext cx="10733551" cy="5920571"/>
          </a:xfrm>
          <a:prstGeom prst="rect">
            <a:avLst/>
          </a:prstGeom>
        </p:spPr>
      </p:pic>
    </p:spTree>
    <p:extLst>
      <p:ext uri="{BB962C8B-B14F-4D97-AF65-F5344CB8AC3E}">
        <p14:creationId xmlns:p14="http://schemas.microsoft.com/office/powerpoint/2010/main" val="171321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659781" y="613316"/>
            <a:ext cx="5655197" cy="896552"/>
          </a:xfrm>
        </p:spPr>
        <p:txBody>
          <a:bodyPr anchor="b"/>
          <a:lstStyle/>
          <a:p>
            <a:r>
              <a:rPr lang="en-US"/>
              <a:t>How did we arrive at those numbers?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347028" y="2034397"/>
            <a:ext cx="11042815" cy="4244437"/>
          </a:xfrm>
        </p:spPr>
        <p:txBody>
          <a:bodyPr>
            <a:noAutofit/>
          </a:bodyPr>
          <a:lstStyle/>
          <a:p>
            <a:pPr marL="342900" indent="-342900">
              <a:buFont typeface="+mj-lt"/>
              <a:buAutoNum type="arabicPeriod"/>
            </a:pPr>
            <a:r>
              <a:rPr lang="en-US"/>
              <a:t>According to </a:t>
            </a:r>
            <a:r>
              <a:rPr lang="en-US">
                <a:hlinkClick r:id="rId3"/>
              </a:rPr>
              <a:t>this</a:t>
            </a:r>
            <a:r>
              <a:rPr lang="en-US"/>
              <a:t> paper, a sampling rate of 400 times per second should be enough to maintain balance. Giving us a period of 1s/400 = 2.5ms = 2500us. Each measurement of angle, PID error calculation and motor control should be completed within this time frame.</a:t>
            </a:r>
          </a:p>
          <a:p>
            <a:pPr marL="342900" indent="-342900">
              <a:buFont typeface="+mj-lt"/>
              <a:buAutoNum type="arabicPeriod"/>
            </a:pPr>
            <a:r>
              <a:rPr lang="en-US"/>
              <a:t>The input latency between the MPU 6050 INT pin to the Pi takes about 50us. </a:t>
            </a:r>
          </a:p>
          <a:p>
            <a:pPr marL="342900" indent="-342900">
              <a:buFont typeface="+mj-lt"/>
              <a:buAutoNum type="arabicPeriod"/>
            </a:pPr>
            <a:r>
              <a:rPr lang="en-US"/>
              <a:t>I2C reads 12 bytes of data at 400Kbps, needing a minimum of 720us for </a:t>
            </a:r>
            <a:r>
              <a:rPr lang="en-US" b="1"/>
              <a:t>S1</a:t>
            </a:r>
            <a:r>
              <a:rPr lang="en-US"/>
              <a:t>.</a:t>
            </a:r>
          </a:p>
          <a:p>
            <a:pPr marL="342900" indent="-342900">
              <a:buFont typeface="+mj-lt"/>
              <a:buAutoNum type="arabicPeriod"/>
            </a:pPr>
            <a:r>
              <a:rPr lang="en-US"/>
              <a:t>The motor control service generates the PWM &amp; digital outputs. With PWM frequency at 10KHz, the time required for each pulse is 1s/10k=100us. This is C for our </a:t>
            </a:r>
            <a:r>
              <a:rPr lang="en-US" b="1"/>
              <a:t>S3</a:t>
            </a:r>
            <a:r>
              <a:rPr lang="en-US"/>
              <a:t>.</a:t>
            </a:r>
          </a:p>
          <a:p>
            <a:pPr marL="342900" indent="-342900">
              <a:buFont typeface="+mj-lt"/>
              <a:buAutoNum type="arabicPeriod"/>
            </a:pPr>
            <a:r>
              <a:rPr lang="en-US"/>
              <a:t>From the datasheet, the motor takes maximum of 10us to respond to the input. The rise time and setup and hold time are about 25ns and 41ns, respectively. This adds to the output latency.</a:t>
            </a:r>
          </a:p>
          <a:p>
            <a:pPr marL="342900" indent="-342900">
              <a:buFont typeface="+mj-lt"/>
              <a:buAutoNum type="arabicPeriod"/>
            </a:pPr>
            <a:r>
              <a:rPr lang="en-US"/>
              <a:t>The </a:t>
            </a:r>
            <a:r>
              <a:rPr lang="en-US">
                <a:hlinkClick r:id="rId4"/>
              </a:rPr>
              <a:t>Context switch </a:t>
            </a:r>
            <a:r>
              <a:rPr lang="en-US"/>
              <a:t>in an ARM based Linux system takes on an average 2.5us. With three services, it adds up to 7.5 us for three services.</a:t>
            </a:r>
          </a:p>
          <a:p>
            <a:pPr marL="342900" indent="-342900">
              <a:buFont typeface="+mj-lt"/>
              <a:buAutoNum type="arabicPeriod"/>
            </a:pPr>
            <a:r>
              <a:rPr lang="en-US"/>
              <a:t>That leaves us about 862.5 us for the PID service, out </a:t>
            </a:r>
            <a:r>
              <a:rPr lang="en-US" b="1"/>
              <a:t>S2</a:t>
            </a:r>
            <a:r>
              <a:rPr lang="en-US"/>
              <a: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a:p>
        </p:txBody>
      </p:sp>
    </p:spTree>
    <p:extLst>
      <p:ext uri="{BB962C8B-B14F-4D97-AF65-F5344CB8AC3E}">
        <p14:creationId xmlns:p14="http://schemas.microsoft.com/office/powerpoint/2010/main" val="2403577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53550"/>
            <a:ext cx="10515600" cy="1325563"/>
          </a:xfrm>
        </p:spPr>
        <p:txBody>
          <a:bodyPr anchor="b"/>
          <a:lstStyle/>
          <a:p>
            <a:r>
              <a:rPr lang="en-US"/>
              <a:t>Speaking Numbers in practice</a:t>
            </a:r>
          </a:p>
        </p:txBody>
      </p:sp>
      <p:graphicFrame>
        <p:nvGraphicFramePr>
          <p:cNvPr id="13" name="Table Placeholder 2">
            <a:extLst>
              <a:ext uri="{FF2B5EF4-FFF2-40B4-BE49-F238E27FC236}">
                <a16:creationId xmlns:a16="http://schemas.microsoft.com/office/drawing/2014/main" id="{4A94C7BE-6E60-66F0-EFD4-2F452B0D743A}"/>
              </a:ext>
            </a:extLst>
          </p:cNvPr>
          <p:cNvGraphicFramePr>
            <a:graphicFrameLocks noGrp="1"/>
          </p:cNvGraphicFramePr>
          <p:nvPr>
            <p:ph type="tbl" sz="quarter" idx="14"/>
            <p:extLst>
              <p:ext uri="{D42A27DB-BD31-4B8C-83A1-F6EECF244321}">
                <p14:modId xmlns:p14="http://schemas.microsoft.com/office/powerpoint/2010/main" val="2166325855"/>
              </p:ext>
            </p:extLst>
          </p:nvPr>
        </p:nvGraphicFramePr>
        <p:xfrm>
          <a:off x="838200" y="2111375"/>
          <a:ext cx="10515601" cy="3570968"/>
        </p:xfrm>
        <a:graphic>
          <a:graphicData uri="http://schemas.openxmlformats.org/drawingml/2006/table">
            <a:tbl>
              <a:tblPr firstRow="1" bandRow="1">
                <a:tableStyleId>{7E9639D4-E3E2-4D34-9284-5A2195B3D0D7}</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733347">
                <a:tc>
                  <a:txBody>
                    <a:bodyPr/>
                    <a:lstStyle/>
                    <a:p>
                      <a:pPr algn="ctr"/>
                      <a:r>
                        <a:rPr lang="en-US" b="0"/>
                        <a:t>Service Si</a:t>
                      </a:r>
                    </a:p>
                  </a:txBody>
                  <a:tcPr anchor="ctr"/>
                </a:tc>
                <a:tc>
                  <a:txBody>
                    <a:bodyPr/>
                    <a:lstStyle/>
                    <a:p>
                      <a:pPr algn="ctr"/>
                      <a:r>
                        <a:rPr lang="en-US" b="0"/>
                        <a:t>Ci</a:t>
                      </a:r>
                    </a:p>
                  </a:txBody>
                  <a:tcPr anchor="ctr"/>
                </a:tc>
                <a:tc>
                  <a:txBody>
                    <a:bodyPr/>
                    <a:lstStyle/>
                    <a:p>
                      <a:pPr algn="ctr"/>
                      <a:r>
                        <a:rPr lang="en-US" b="0"/>
                        <a:t>Ti</a:t>
                      </a:r>
                    </a:p>
                  </a:txBody>
                  <a:tcPr anchor="ctr"/>
                </a:tc>
                <a:tc>
                  <a:txBody>
                    <a:bodyPr/>
                    <a:lstStyle/>
                    <a:p>
                      <a:pPr algn="ctr"/>
                      <a:r>
                        <a:rPr lang="en-US" b="0"/>
                        <a:t>Di</a:t>
                      </a:r>
                    </a:p>
                  </a:txBody>
                  <a:tcPr anchor="ctr"/>
                </a:tc>
                <a:extLst>
                  <a:ext uri="{0D108BD9-81ED-4DB2-BD59-A6C34878D82A}">
                    <a16:rowId xmlns:a16="http://schemas.microsoft.com/office/drawing/2014/main" val="3298013591"/>
                  </a:ext>
                </a:extLst>
              </a:tr>
              <a:tr h="531843">
                <a:tc>
                  <a:txBody>
                    <a:bodyPr/>
                    <a:lstStyle/>
                    <a:p>
                      <a:pPr algn="ctr"/>
                      <a:r>
                        <a:rPr lang="en-US"/>
                        <a:t>S1: Sensor read</a:t>
                      </a:r>
                    </a:p>
                  </a:txBody>
                  <a:tcPr anchor="ctr"/>
                </a:tc>
                <a:tc>
                  <a:txBody>
                    <a:bodyPr/>
                    <a:lstStyle/>
                    <a:p>
                      <a:pPr algn="ctr"/>
                      <a:r>
                        <a:rPr lang="en-US"/>
                        <a:t>1408</a:t>
                      </a:r>
                    </a:p>
                  </a:txBody>
                  <a:tcPr anchor="ctr"/>
                </a:tc>
                <a:tc>
                  <a:txBody>
                    <a:bodyPr/>
                    <a:lstStyle/>
                    <a:p>
                      <a:pPr algn="ctr"/>
                      <a:r>
                        <a:rPr lang="en-US"/>
                        <a:t>2500</a:t>
                      </a:r>
                    </a:p>
                  </a:txBody>
                  <a:tcPr anchor="ctr"/>
                </a:tc>
                <a:tc>
                  <a:txBody>
                    <a:bodyPr/>
                    <a:lstStyle/>
                    <a:p>
                      <a:pPr algn="ctr"/>
                      <a:r>
                        <a:rPr lang="en-US"/>
                        <a:t>2323.31</a:t>
                      </a:r>
                    </a:p>
                  </a:txBody>
                  <a:tcPr anchor="ctr"/>
                </a:tc>
                <a:extLst>
                  <a:ext uri="{0D108BD9-81ED-4DB2-BD59-A6C34878D82A}">
                    <a16:rowId xmlns:a16="http://schemas.microsoft.com/office/drawing/2014/main" val="3873867931"/>
                  </a:ext>
                </a:extLst>
              </a:tr>
              <a:tr h="531843">
                <a:tc>
                  <a:txBody>
                    <a:bodyPr/>
                    <a:lstStyle/>
                    <a:p>
                      <a:pPr algn="ctr"/>
                      <a:r>
                        <a:rPr lang="en-US"/>
                        <a:t>S2: PID controller</a:t>
                      </a:r>
                    </a:p>
                  </a:txBody>
                  <a:tcPr anchor="ctr"/>
                </a:tc>
                <a:tc>
                  <a:txBody>
                    <a:bodyPr/>
                    <a:lstStyle/>
                    <a:p>
                      <a:pPr algn="ctr"/>
                      <a:r>
                        <a:rPr lang="en-US"/>
                        <a:t>44</a:t>
                      </a:r>
                    </a:p>
                  </a:txBody>
                  <a:tcPr anchor="ctr"/>
                </a:tc>
                <a:tc>
                  <a:txBody>
                    <a:bodyPr/>
                    <a:lstStyle/>
                    <a:p>
                      <a:pPr algn="ctr"/>
                      <a:r>
                        <a:rPr lang="en-US"/>
                        <a:t>2500</a:t>
                      </a:r>
                    </a:p>
                  </a:txBody>
                  <a:tcPr anchor="ctr"/>
                </a:tc>
                <a:tc>
                  <a:txBody>
                    <a:bodyPr/>
                    <a:lstStyle/>
                    <a:p>
                      <a:pPr algn="ctr"/>
                      <a:r>
                        <a:rPr lang="en-US"/>
                        <a:t>72.65</a:t>
                      </a:r>
                    </a:p>
                  </a:txBody>
                  <a:tcPr anchor="ctr"/>
                </a:tc>
                <a:extLst>
                  <a:ext uri="{0D108BD9-81ED-4DB2-BD59-A6C34878D82A}">
                    <a16:rowId xmlns:a16="http://schemas.microsoft.com/office/drawing/2014/main" val="85209771"/>
                  </a:ext>
                </a:extLst>
              </a:tr>
              <a:tr h="531843">
                <a:tc>
                  <a:txBody>
                    <a:bodyPr/>
                    <a:lstStyle/>
                    <a:p>
                      <a:pPr algn="ctr"/>
                      <a:r>
                        <a:rPr lang="en-US"/>
                        <a:t>S3: Motor control</a:t>
                      </a:r>
                    </a:p>
                  </a:txBody>
                  <a:tcPr anchor="ctr"/>
                </a:tc>
                <a:tc>
                  <a:txBody>
                    <a:bodyPr/>
                    <a:lstStyle/>
                    <a:p>
                      <a:pPr algn="ctr"/>
                      <a:r>
                        <a:rPr lang="en-US"/>
                        <a:t>63</a:t>
                      </a:r>
                    </a:p>
                  </a:txBody>
                  <a:tcPr anchor="ctr"/>
                </a:tc>
                <a:tc>
                  <a:txBody>
                    <a:bodyPr/>
                    <a:lstStyle/>
                    <a:p>
                      <a:pPr algn="ctr"/>
                      <a:r>
                        <a:rPr lang="en-US"/>
                        <a:t>2500</a:t>
                      </a:r>
                    </a:p>
                  </a:txBody>
                  <a:tcPr anchor="ctr"/>
                </a:tc>
                <a:tc>
                  <a:txBody>
                    <a:bodyPr/>
                    <a:lstStyle/>
                    <a:p>
                      <a:pPr algn="ctr"/>
                      <a:r>
                        <a:rPr lang="en-US"/>
                        <a:t>104</a:t>
                      </a:r>
                    </a:p>
                  </a:txBody>
                  <a:tcPr anchor="ctr"/>
                </a:tc>
                <a:extLst>
                  <a:ext uri="{0D108BD9-81ED-4DB2-BD59-A6C34878D82A}">
                    <a16:rowId xmlns:a16="http://schemas.microsoft.com/office/drawing/2014/main" val="4061031278"/>
                  </a:ext>
                </a:extLst>
              </a:tr>
              <a:tr h="531843">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591840781"/>
                  </a:ext>
                </a:extLst>
              </a:tr>
              <a:tr h="710249">
                <a:tc>
                  <a:txBody>
                    <a:bodyPr/>
                    <a:lstStyle/>
                    <a:p>
                      <a:pPr algn="ctr"/>
                      <a:r>
                        <a:rPr lang="en-US"/>
                        <a:t>Total</a:t>
                      </a:r>
                    </a:p>
                  </a:txBody>
                  <a:tcPr anchor="ctr"/>
                </a:tc>
                <a:tc>
                  <a:txBody>
                    <a:bodyPr/>
                    <a:lstStyle/>
                    <a:p>
                      <a:pPr algn="ctr"/>
                      <a:r>
                        <a:rPr lang="en-US"/>
                        <a:t>1514</a:t>
                      </a:r>
                    </a:p>
                  </a:txBody>
                  <a:tcPr anchor="ctr"/>
                </a:tc>
                <a:tc>
                  <a:txBody>
                    <a:bodyPr/>
                    <a:lstStyle/>
                    <a:p>
                      <a:pPr algn="ctr"/>
                      <a:endParaRPr lang="en-US"/>
                    </a:p>
                  </a:txBody>
                  <a:tcPr anchor="ctr"/>
                </a:tc>
                <a:tc>
                  <a:txBody>
                    <a:bodyPr/>
                    <a:lstStyle/>
                    <a:p>
                      <a:pPr algn="ctr"/>
                      <a:r>
                        <a:rPr lang="en-US"/>
                        <a:t>2500</a:t>
                      </a:r>
                    </a:p>
                  </a:txBody>
                  <a:tcPr anchor="ctr"/>
                </a:tc>
                <a:extLst>
                  <a:ext uri="{0D108BD9-81ED-4DB2-BD59-A6C34878D82A}">
                    <a16:rowId xmlns:a16="http://schemas.microsoft.com/office/drawing/2014/main" val="335389741"/>
                  </a:ext>
                </a:extLst>
              </a:tr>
            </a:tbl>
          </a:graphicData>
        </a:graphic>
      </p:graphicFrame>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a:p>
        </p:txBody>
      </p:sp>
      <p:sp>
        <p:nvSpPr>
          <p:cNvPr id="2" name="TextBox 1">
            <a:extLst>
              <a:ext uri="{FF2B5EF4-FFF2-40B4-BE49-F238E27FC236}">
                <a16:creationId xmlns:a16="http://schemas.microsoft.com/office/drawing/2014/main" id="{963F4EA2-4677-2488-E5D5-F6324972605E}"/>
              </a:ext>
            </a:extLst>
          </p:cNvPr>
          <p:cNvSpPr txBox="1"/>
          <p:nvPr/>
        </p:nvSpPr>
        <p:spPr>
          <a:xfrm>
            <a:off x="9348883" y="5773124"/>
            <a:ext cx="2048934" cy="246221"/>
          </a:xfrm>
          <a:prstGeom prst="rect">
            <a:avLst/>
          </a:prstGeom>
          <a:noFill/>
        </p:spPr>
        <p:txBody>
          <a:bodyPr wrap="square" rtlCol="0">
            <a:spAutoFit/>
          </a:bodyPr>
          <a:lstStyle/>
          <a:p>
            <a:r>
              <a:rPr lang="en-US" sz="1000"/>
              <a:t>All numbers in microseconds(us)</a:t>
            </a:r>
          </a:p>
        </p:txBody>
      </p:sp>
    </p:spTree>
    <p:extLst>
      <p:ext uri="{BB962C8B-B14F-4D97-AF65-F5344CB8AC3E}">
        <p14:creationId xmlns:p14="http://schemas.microsoft.com/office/powerpoint/2010/main" val="3985847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53550"/>
            <a:ext cx="10515600" cy="1325563"/>
          </a:xfrm>
        </p:spPr>
        <p:txBody>
          <a:bodyPr anchor="b"/>
          <a:lstStyle/>
          <a:p>
            <a:r>
              <a:rPr lang="en-US"/>
              <a:t>Speaking Numbers in theory</a:t>
            </a:r>
          </a:p>
        </p:txBody>
      </p:sp>
      <p:graphicFrame>
        <p:nvGraphicFramePr>
          <p:cNvPr id="13" name="Table Placeholder 2">
            <a:extLst>
              <a:ext uri="{FF2B5EF4-FFF2-40B4-BE49-F238E27FC236}">
                <a16:creationId xmlns:a16="http://schemas.microsoft.com/office/drawing/2014/main" id="{4A94C7BE-6E60-66F0-EFD4-2F452B0D743A}"/>
              </a:ext>
            </a:extLst>
          </p:cNvPr>
          <p:cNvGraphicFramePr>
            <a:graphicFrameLocks noGrp="1"/>
          </p:cNvGraphicFramePr>
          <p:nvPr>
            <p:ph type="tbl" sz="quarter" idx="14"/>
            <p:extLst>
              <p:ext uri="{D42A27DB-BD31-4B8C-83A1-F6EECF244321}">
                <p14:modId xmlns:p14="http://schemas.microsoft.com/office/powerpoint/2010/main" val="2872133493"/>
              </p:ext>
            </p:extLst>
          </p:nvPr>
        </p:nvGraphicFramePr>
        <p:xfrm>
          <a:off x="838200" y="2111375"/>
          <a:ext cx="10515601" cy="3570968"/>
        </p:xfrm>
        <a:graphic>
          <a:graphicData uri="http://schemas.openxmlformats.org/drawingml/2006/table">
            <a:tbl>
              <a:tblPr firstRow="1" bandRow="1">
                <a:tableStyleId>{7E9639D4-E3E2-4D34-9284-5A2195B3D0D7}</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733347">
                <a:tc>
                  <a:txBody>
                    <a:bodyPr/>
                    <a:lstStyle/>
                    <a:p>
                      <a:pPr algn="ctr"/>
                      <a:r>
                        <a:rPr lang="en-US" b="0"/>
                        <a:t>Service Si</a:t>
                      </a:r>
                    </a:p>
                  </a:txBody>
                  <a:tcPr anchor="ctr"/>
                </a:tc>
                <a:tc>
                  <a:txBody>
                    <a:bodyPr/>
                    <a:lstStyle/>
                    <a:p>
                      <a:pPr algn="ctr"/>
                      <a:r>
                        <a:rPr lang="en-US" b="0"/>
                        <a:t>Ci</a:t>
                      </a:r>
                    </a:p>
                  </a:txBody>
                  <a:tcPr anchor="ctr"/>
                </a:tc>
                <a:tc>
                  <a:txBody>
                    <a:bodyPr/>
                    <a:lstStyle/>
                    <a:p>
                      <a:pPr algn="ctr"/>
                      <a:r>
                        <a:rPr lang="en-US" b="0"/>
                        <a:t>Ti</a:t>
                      </a:r>
                    </a:p>
                  </a:txBody>
                  <a:tcPr anchor="ctr"/>
                </a:tc>
                <a:tc>
                  <a:txBody>
                    <a:bodyPr/>
                    <a:lstStyle/>
                    <a:p>
                      <a:pPr algn="ctr"/>
                      <a:r>
                        <a:rPr lang="en-US" b="0"/>
                        <a:t>Di</a:t>
                      </a:r>
                    </a:p>
                  </a:txBody>
                  <a:tcPr anchor="ctr"/>
                </a:tc>
                <a:extLst>
                  <a:ext uri="{0D108BD9-81ED-4DB2-BD59-A6C34878D82A}">
                    <a16:rowId xmlns:a16="http://schemas.microsoft.com/office/drawing/2014/main" val="3298013591"/>
                  </a:ext>
                </a:extLst>
              </a:tr>
              <a:tr h="531843">
                <a:tc>
                  <a:txBody>
                    <a:bodyPr/>
                    <a:lstStyle/>
                    <a:p>
                      <a:pPr algn="ctr"/>
                      <a:r>
                        <a:rPr lang="en-US"/>
                        <a:t>S1: Sensor read</a:t>
                      </a:r>
                    </a:p>
                  </a:txBody>
                  <a:tcPr anchor="ctr"/>
                </a:tc>
                <a:tc>
                  <a:txBody>
                    <a:bodyPr/>
                    <a:lstStyle/>
                    <a:p>
                      <a:pPr algn="ctr"/>
                      <a:r>
                        <a:rPr lang="en-US"/>
                        <a:t>720</a:t>
                      </a:r>
                    </a:p>
                  </a:txBody>
                  <a:tcPr anchor="ctr"/>
                </a:tc>
                <a:tc>
                  <a:txBody>
                    <a:bodyPr/>
                    <a:lstStyle/>
                    <a:p>
                      <a:pPr algn="ctr"/>
                      <a:r>
                        <a:rPr lang="en-US"/>
                        <a:t>2500</a:t>
                      </a:r>
                    </a:p>
                  </a:txBody>
                  <a:tcPr anchor="ctr"/>
                </a:tc>
                <a:tc>
                  <a:txBody>
                    <a:bodyPr/>
                    <a:lstStyle/>
                    <a:p>
                      <a:pPr algn="ctr"/>
                      <a:r>
                        <a:rPr lang="en-US"/>
                        <a:t>1069</a:t>
                      </a:r>
                    </a:p>
                  </a:txBody>
                  <a:tcPr anchor="ctr"/>
                </a:tc>
                <a:extLst>
                  <a:ext uri="{0D108BD9-81ED-4DB2-BD59-A6C34878D82A}">
                    <a16:rowId xmlns:a16="http://schemas.microsoft.com/office/drawing/2014/main" val="3873867931"/>
                  </a:ext>
                </a:extLst>
              </a:tr>
              <a:tr h="531843">
                <a:tc>
                  <a:txBody>
                    <a:bodyPr/>
                    <a:lstStyle/>
                    <a:p>
                      <a:pPr algn="ctr"/>
                      <a:r>
                        <a:rPr lang="en-US"/>
                        <a:t>S2: PID controller</a:t>
                      </a:r>
                    </a:p>
                  </a:txBody>
                  <a:tcPr anchor="ctr"/>
                </a:tc>
                <a:tc>
                  <a:txBody>
                    <a:bodyPr/>
                    <a:lstStyle/>
                    <a:p>
                      <a:pPr algn="ctr"/>
                      <a:r>
                        <a:rPr lang="en-US"/>
                        <a:t>862.5</a:t>
                      </a:r>
                    </a:p>
                  </a:txBody>
                  <a:tcPr anchor="ctr"/>
                </a:tc>
                <a:tc>
                  <a:txBody>
                    <a:bodyPr/>
                    <a:lstStyle/>
                    <a:p>
                      <a:pPr algn="ctr"/>
                      <a:r>
                        <a:rPr lang="en-US"/>
                        <a:t>2500</a:t>
                      </a:r>
                    </a:p>
                  </a:txBody>
                  <a:tcPr anchor="ctr"/>
                </a:tc>
                <a:tc>
                  <a:txBody>
                    <a:bodyPr/>
                    <a:lstStyle/>
                    <a:p>
                      <a:pPr algn="ctr"/>
                      <a:r>
                        <a:rPr lang="en-US"/>
                        <a:t>1281</a:t>
                      </a:r>
                    </a:p>
                  </a:txBody>
                  <a:tcPr anchor="ctr"/>
                </a:tc>
                <a:extLst>
                  <a:ext uri="{0D108BD9-81ED-4DB2-BD59-A6C34878D82A}">
                    <a16:rowId xmlns:a16="http://schemas.microsoft.com/office/drawing/2014/main" val="85209771"/>
                  </a:ext>
                </a:extLst>
              </a:tr>
              <a:tr h="531843">
                <a:tc>
                  <a:txBody>
                    <a:bodyPr/>
                    <a:lstStyle/>
                    <a:p>
                      <a:pPr algn="ctr"/>
                      <a:r>
                        <a:rPr lang="en-US"/>
                        <a:t>S3: Motor control</a:t>
                      </a:r>
                    </a:p>
                  </a:txBody>
                  <a:tcPr anchor="ctr"/>
                </a:tc>
                <a:tc>
                  <a:txBody>
                    <a:bodyPr/>
                    <a:lstStyle/>
                    <a:p>
                      <a:pPr algn="ctr"/>
                      <a:r>
                        <a:rPr lang="en-US"/>
                        <a:t>100</a:t>
                      </a:r>
                    </a:p>
                  </a:txBody>
                  <a:tcPr anchor="ctr"/>
                </a:tc>
                <a:tc>
                  <a:txBody>
                    <a:bodyPr/>
                    <a:lstStyle/>
                    <a:p>
                      <a:pPr algn="ctr"/>
                      <a:r>
                        <a:rPr lang="en-US"/>
                        <a:t>2500</a:t>
                      </a:r>
                    </a:p>
                  </a:txBody>
                  <a:tcPr anchor="ctr"/>
                </a:tc>
                <a:tc>
                  <a:txBody>
                    <a:bodyPr/>
                    <a:lstStyle/>
                    <a:p>
                      <a:pPr algn="ctr"/>
                      <a:r>
                        <a:rPr lang="en-US"/>
                        <a:t>148</a:t>
                      </a:r>
                    </a:p>
                  </a:txBody>
                  <a:tcPr anchor="ctr"/>
                </a:tc>
                <a:extLst>
                  <a:ext uri="{0D108BD9-81ED-4DB2-BD59-A6C34878D82A}">
                    <a16:rowId xmlns:a16="http://schemas.microsoft.com/office/drawing/2014/main" val="4061031278"/>
                  </a:ext>
                </a:extLst>
              </a:tr>
              <a:tr h="531843">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591840781"/>
                  </a:ext>
                </a:extLst>
              </a:tr>
              <a:tr h="710249">
                <a:tc>
                  <a:txBody>
                    <a:bodyPr/>
                    <a:lstStyle/>
                    <a:p>
                      <a:pPr algn="ctr"/>
                      <a:r>
                        <a:rPr lang="en-US"/>
                        <a:t>Total</a:t>
                      </a:r>
                    </a:p>
                  </a:txBody>
                  <a:tcPr anchor="ctr"/>
                </a:tc>
                <a:tc>
                  <a:txBody>
                    <a:bodyPr/>
                    <a:lstStyle/>
                    <a:p>
                      <a:pPr algn="ctr"/>
                      <a:r>
                        <a:rPr lang="en-US"/>
                        <a:t>1682.5</a:t>
                      </a:r>
                    </a:p>
                  </a:txBody>
                  <a:tcPr anchor="ctr"/>
                </a:tc>
                <a:tc>
                  <a:txBody>
                    <a:bodyPr/>
                    <a:lstStyle/>
                    <a:p>
                      <a:pPr algn="ctr"/>
                      <a:endParaRPr lang="en-US"/>
                    </a:p>
                  </a:txBody>
                  <a:tcPr anchor="ctr"/>
                </a:tc>
                <a:tc>
                  <a:txBody>
                    <a:bodyPr/>
                    <a:lstStyle/>
                    <a:p>
                      <a:pPr algn="ctr"/>
                      <a:r>
                        <a:rPr lang="en-US"/>
                        <a:t>2500</a:t>
                      </a:r>
                    </a:p>
                  </a:txBody>
                  <a:tcPr anchor="ctr"/>
                </a:tc>
                <a:extLst>
                  <a:ext uri="{0D108BD9-81ED-4DB2-BD59-A6C34878D82A}">
                    <a16:rowId xmlns:a16="http://schemas.microsoft.com/office/drawing/2014/main" val="335389741"/>
                  </a:ext>
                </a:extLst>
              </a:tr>
            </a:tbl>
          </a:graphicData>
        </a:graphic>
      </p:graphicFrame>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a:p>
        </p:txBody>
      </p:sp>
      <p:sp>
        <p:nvSpPr>
          <p:cNvPr id="2" name="TextBox 1">
            <a:extLst>
              <a:ext uri="{FF2B5EF4-FFF2-40B4-BE49-F238E27FC236}">
                <a16:creationId xmlns:a16="http://schemas.microsoft.com/office/drawing/2014/main" id="{963F4EA2-4677-2488-E5D5-F6324972605E}"/>
              </a:ext>
            </a:extLst>
          </p:cNvPr>
          <p:cNvSpPr txBox="1"/>
          <p:nvPr/>
        </p:nvSpPr>
        <p:spPr>
          <a:xfrm>
            <a:off x="9348883" y="5773124"/>
            <a:ext cx="2048934" cy="246221"/>
          </a:xfrm>
          <a:prstGeom prst="rect">
            <a:avLst/>
          </a:prstGeom>
          <a:noFill/>
        </p:spPr>
        <p:txBody>
          <a:bodyPr wrap="square" rtlCol="0">
            <a:spAutoFit/>
          </a:bodyPr>
          <a:lstStyle/>
          <a:p>
            <a:r>
              <a:rPr lang="en-US" sz="1000"/>
              <a:t>All numbers in microseconds(us)</a:t>
            </a:r>
          </a:p>
        </p:txBody>
      </p:sp>
    </p:spTree>
    <p:extLst>
      <p:ext uri="{BB962C8B-B14F-4D97-AF65-F5344CB8AC3E}">
        <p14:creationId xmlns:p14="http://schemas.microsoft.com/office/powerpoint/2010/main" val="279182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D7A4C2-0913-6D14-532F-7307C51E61A9}"/>
              </a:ext>
            </a:extLst>
          </p:cNvPr>
          <p:cNvSpPr>
            <a:spLocks noGrp="1"/>
          </p:cNvSpPr>
          <p:nvPr>
            <p:ph type="sldNum" sz="quarter" idx="13"/>
          </p:nvPr>
        </p:nvSpPr>
        <p:spPr/>
        <p:txBody>
          <a:bodyPr/>
          <a:lstStyle/>
          <a:p>
            <a:fld id="{A49DFD55-3C28-40EF-9E31-A92D2E4017FF}" type="slidenum">
              <a:rPr lang="en-US" smtClean="0"/>
              <a:pPr/>
              <a:t>15</a:t>
            </a:fld>
            <a:endParaRPr lang="en-US"/>
          </a:p>
        </p:txBody>
      </p:sp>
      <p:pic>
        <p:nvPicPr>
          <p:cNvPr id="9" name="Picture 8" descr="A screenshot of a computer program&#10;&#10;Description automatically generated">
            <a:extLst>
              <a:ext uri="{FF2B5EF4-FFF2-40B4-BE49-F238E27FC236}">
                <a16:creationId xmlns:a16="http://schemas.microsoft.com/office/drawing/2014/main" id="{54DA098A-5C96-D5DA-28B5-2D59E21706E2}"/>
              </a:ext>
            </a:extLst>
          </p:cNvPr>
          <p:cNvPicPr>
            <a:picLocks noChangeAspect="1"/>
          </p:cNvPicPr>
          <p:nvPr/>
        </p:nvPicPr>
        <p:blipFill>
          <a:blip r:embed="rId2"/>
          <a:stretch>
            <a:fillRect/>
          </a:stretch>
        </p:blipFill>
        <p:spPr>
          <a:xfrm>
            <a:off x="2160214" y="960177"/>
            <a:ext cx="8213136" cy="5578734"/>
          </a:xfrm>
          <a:prstGeom prst="rect">
            <a:avLst/>
          </a:prstGeom>
        </p:spPr>
      </p:pic>
      <p:sp>
        <p:nvSpPr>
          <p:cNvPr id="10" name="Title 2">
            <a:extLst>
              <a:ext uri="{FF2B5EF4-FFF2-40B4-BE49-F238E27FC236}">
                <a16:creationId xmlns:a16="http://schemas.microsoft.com/office/drawing/2014/main" id="{3950FCEF-705A-811F-99FE-62FED7D640DC}"/>
              </a:ext>
            </a:extLst>
          </p:cNvPr>
          <p:cNvSpPr>
            <a:spLocks noGrp="1"/>
          </p:cNvSpPr>
          <p:nvPr>
            <p:ph type="title"/>
          </p:nvPr>
        </p:nvSpPr>
        <p:spPr>
          <a:xfrm>
            <a:off x="3686204" y="143270"/>
            <a:ext cx="5161156" cy="718936"/>
          </a:xfrm>
        </p:spPr>
        <p:txBody>
          <a:bodyPr anchor="b"/>
          <a:lstStyle/>
          <a:p>
            <a:r>
              <a:rPr lang="en-US"/>
              <a:t>Timestamp of services</a:t>
            </a:r>
          </a:p>
        </p:txBody>
      </p:sp>
    </p:spTree>
    <p:extLst>
      <p:ext uri="{BB962C8B-B14F-4D97-AF65-F5344CB8AC3E}">
        <p14:creationId xmlns:p14="http://schemas.microsoft.com/office/powerpoint/2010/main" val="201296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D7A4C2-0913-6D14-532F-7307C51E61A9}"/>
              </a:ext>
            </a:extLst>
          </p:cNvPr>
          <p:cNvSpPr>
            <a:spLocks noGrp="1"/>
          </p:cNvSpPr>
          <p:nvPr>
            <p:ph type="sldNum" sz="quarter" idx="13"/>
          </p:nvPr>
        </p:nvSpPr>
        <p:spPr/>
        <p:txBody>
          <a:bodyPr/>
          <a:lstStyle/>
          <a:p>
            <a:fld id="{A49DFD55-3C28-40EF-9E31-A92D2E4017FF}" type="slidenum">
              <a:rPr lang="en-US" smtClean="0"/>
              <a:pPr/>
              <a:t>16</a:t>
            </a:fld>
            <a:endParaRPr lang="en-US"/>
          </a:p>
        </p:txBody>
      </p:sp>
      <p:pic>
        <p:nvPicPr>
          <p:cNvPr id="5" name="Picture 4">
            <a:extLst>
              <a:ext uri="{FF2B5EF4-FFF2-40B4-BE49-F238E27FC236}">
                <a16:creationId xmlns:a16="http://schemas.microsoft.com/office/drawing/2014/main" id="{7D8F52D4-6546-A595-A47A-57458030E3AC}"/>
              </a:ext>
            </a:extLst>
          </p:cNvPr>
          <p:cNvPicPr>
            <a:picLocks noChangeAspect="1"/>
          </p:cNvPicPr>
          <p:nvPr/>
        </p:nvPicPr>
        <p:blipFill>
          <a:blip r:embed="rId2"/>
          <a:stretch>
            <a:fillRect/>
          </a:stretch>
        </p:blipFill>
        <p:spPr>
          <a:xfrm>
            <a:off x="1042307" y="1019515"/>
            <a:ext cx="10318595" cy="5336834"/>
          </a:xfrm>
          <a:prstGeom prst="rect">
            <a:avLst/>
          </a:prstGeom>
        </p:spPr>
      </p:pic>
      <p:sp>
        <p:nvSpPr>
          <p:cNvPr id="6" name="Title 2">
            <a:extLst>
              <a:ext uri="{FF2B5EF4-FFF2-40B4-BE49-F238E27FC236}">
                <a16:creationId xmlns:a16="http://schemas.microsoft.com/office/drawing/2014/main" id="{2FCC3141-5B95-E095-EF74-A4A496602542}"/>
              </a:ext>
            </a:extLst>
          </p:cNvPr>
          <p:cNvSpPr>
            <a:spLocks noGrp="1"/>
          </p:cNvSpPr>
          <p:nvPr>
            <p:ph type="title"/>
          </p:nvPr>
        </p:nvSpPr>
        <p:spPr>
          <a:xfrm>
            <a:off x="3820018" y="142183"/>
            <a:ext cx="5161156" cy="718936"/>
          </a:xfrm>
        </p:spPr>
        <p:txBody>
          <a:bodyPr anchor="b"/>
          <a:lstStyle/>
          <a:p>
            <a:r>
              <a:rPr lang="en-US"/>
              <a:t>Cheddar analysis</a:t>
            </a:r>
          </a:p>
        </p:txBody>
      </p:sp>
    </p:spTree>
    <p:extLst>
      <p:ext uri="{BB962C8B-B14F-4D97-AF65-F5344CB8AC3E}">
        <p14:creationId xmlns:p14="http://schemas.microsoft.com/office/powerpoint/2010/main" val="4003871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D7A4C2-0913-6D14-532F-7307C51E61A9}"/>
              </a:ext>
            </a:extLst>
          </p:cNvPr>
          <p:cNvSpPr>
            <a:spLocks noGrp="1"/>
          </p:cNvSpPr>
          <p:nvPr>
            <p:ph type="sldNum" sz="quarter" idx="13"/>
          </p:nvPr>
        </p:nvSpPr>
        <p:spPr/>
        <p:txBody>
          <a:bodyPr/>
          <a:lstStyle/>
          <a:p>
            <a:fld id="{A49DFD55-3C28-40EF-9E31-A92D2E4017FF}" type="slidenum">
              <a:rPr lang="en-US" smtClean="0"/>
              <a:pPr/>
              <a:t>17</a:t>
            </a:fld>
            <a:endParaRPr lang="en-US"/>
          </a:p>
        </p:txBody>
      </p:sp>
      <p:sp>
        <p:nvSpPr>
          <p:cNvPr id="6" name="Title 2">
            <a:extLst>
              <a:ext uri="{FF2B5EF4-FFF2-40B4-BE49-F238E27FC236}">
                <a16:creationId xmlns:a16="http://schemas.microsoft.com/office/drawing/2014/main" id="{2FCC3141-5B95-E095-EF74-A4A496602542}"/>
              </a:ext>
            </a:extLst>
          </p:cNvPr>
          <p:cNvSpPr>
            <a:spLocks noGrp="1"/>
          </p:cNvSpPr>
          <p:nvPr>
            <p:ph type="title"/>
          </p:nvPr>
        </p:nvSpPr>
        <p:spPr>
          <a:xfrm>
            <a:off x="3820018" y="142183"/>
            <a:ext cx="5161156" cy="718936"/>
          </a:xfrm>
        </p:spPr>
        <p:txBody>
          <a:bodyPr anchor="b"/>
          <a:lstStyle/>
          <a:p>
            <a:r>
              <a:rPr lang="en-US"/>
              <a:t>Cheddar analysis-2</a:t>
            </a:r>
          </a:p>
        </p:txBody>
      </p:sp>
      <p:pic>
        <p:nvPicPr>
          <p:cNvPr id="3" name="Picture 2">
            <a:extLst>
              <a:ext uri="{FF2B5EF4-FFF2-40B4-BE49-F238E27FC236}">
                <a16:creationId xmlns:a16="http://schemas.microsoft.com/office/drawing/2014/main" id="{4E2F64F0-9058-ACFE-B016-F82AA6B0D065}"/>
              </a:ext>
            </a:extLst>
          </p:cNvPr>
          <p:cNvPicPr>
            <a:picLocks noChangeAspect="1"/>
          </p:cNvPicPr>
          <p:nvPr/>
        </p:nvPicPr>
        <p:blipFill>
          <a:blip r:embed="rId2"/>
          <a:stretch>
            <a:fillRect/>
          </a:stretch>
        </p:blipFill>
        <p:spPr>
          <a:xfrm>
            <a:off x="219760" y="1021057"/>
            <a:ext cx="11752479" cy="5335292"/>
          </a:xfrm>
          <a:prstGeom prst="rect">
            <a:avLst/>
          </a:prstGeom>
        </p:spPr>
      </p:pic>
    </p:spTree>
    <p:extLst>
      <p:ext uri="{BB962C8B-B14F-4D97-AF65-F5344CB8AC3E}">
        <p14:creationId xmlns:p14="http://schemas.microsoft.com/office/powerpoint/2010/main" val="102804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D7A4C2-0913-6D14-532F-7307C51E61A9}"/>
              </a:ext>
            </a:extLst>
          </p:cNvPr>
          <p:cNvSpPr>
            <a:spLocks noGrp="1"/>
          </p:cNvSpPr>
          <p:nvPr>
            <p:ph type="sldNum" sz="quarter" idx="13"/>
          </p:nvPr>
        </p:nvSpPr>
        <p:spPr/>
        <p:txBody>
          <a:bodyPr/>
          <a:lstStyle/>
          <a:p>
            <a:fld id="{A49DFD55-3C28-40EF-9E31-A92D2E4017FF}" type="slidenum">
              <a:rPr lang="en-US" smtClean="0"/>
              <a:pPr/>
              <a:t>18</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BFC54AC2-4443-D7FE-B735-45B0BD981393}"/>
              </a:ext>
            </a:extLst>
          </p:cNvPr>
          <p:cNvPicPr>
            <a:picLocks noChangeAspect="1"/>
          </p:cNvPicPr>
          <p:nvPr/>
        </p:nvPicPr>
        <p:blipFill>
          <a:blip r:embed="rId2"/>
          <a:stretch>
            <a:fillRect/>
          </a:stretch>
        </p:blipFill>
        <p:spPr>
          <a:xfrm>
            <a:off x="1784197" y="725999"/>
            <a:ext cx="8787160" cy="5995475"/>
          </a:xfrm>
          <a:prstGeom prst="rect">
            <a:avLst/>
          </a:prstGeom>
        </p:spPr>
      </p:pic>
      <p:sp>
        <p:nvSpPr>
          <p:cNvPr id="4" name="TextBox 3">
            <a:extLst>
              <a:ext uri="{FF2B5EF4-FFF2-40B4-BE49-F238E27FC236}">
                <a16:creationId xmlns:a16="http://schemas.microsoft.com/office/drawing/2014/main" id="{0FBA8246-D514-26FD-6809-3F73D2CE56A1}"/>
              </a:ext>
            </a:extLst>
          </p:cNvPr>
          <p:cNvSpPr txBox="1"/>
          <p:nvPr/>
        </p:nvSpPr>
        <p:spPr>
          <a:xfrm>
            <a:off x="2430966" y="136526"/>
            <a:ext cx="7835222" cy="523220"/>
          </a:xfrm>
          <a:prstGeom prst="rect">
            <a:avLst/>
          </a:prstGeom>
          <a:noFill/>
        </p:spPr>
        <p:txBody>
          <a:bodyPr wrap="none" rtlCol="0">
            <a:spAutoFit/>
          </a:bodyPr>
          <a:lstStyle/>
          <a:p>
            <a:r>
              <a:rPr lang="en-US" sz="2800"/>
              <a:t>Scheduling point and Completion feasibility tests.</a:t>
            </a:r>
          </a:p>
        </p:txBody>
      </p:sp>
    </p:spTree>
    <p:extLst>
      <p:ext uri="{BB962C8B-B14F-4D97-AF65-F5344CB8AC3E}">
        <p14:creationId xmlns:p14="http://schemas.microsoft.com/office/powerpoint/2010/main" val="2638373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83B958-344A-571D-E206-AB2E4FA34445}"/>
              </a:ext>
            </a:extLst>
          </p:cNvPr>
          <p:cNvSpPr>
            <a:spLocks noGrp="1"/>
          </p:cNvSpPr>
          <p:nvPr>
            <p:ph type="sldNum" sz="quarter" idx="13"/>
          </p:nvPr>
        </p:nvSpPr>
        <p:spPr/>
        <p:txBody>
          <a:bodyPr/>
          <a:lstStyle/>
          <a:p>
            <a:fld id="{A49DFD55-3C28-40EF-9E31-A92D2E4017FF}" type="slidenum">
              <a:rPr lang="en-US" smtClean="0"/>
              <a:pPr/>
              <a:t>19</a:t>
            </a:fld>
            <a:endParaRPr lang="en-US"/>
          </a:p>
        </p:txBody>
      </p:sp>
      <p:sp>
        <p:nvSpPr>
          <p:cNvPr id="8" name="TextBox 7">
            <a:extLst>
              <a:ext uri="{FF2B5EF4-FFF2-40B4-BE49-F238E27FC236}">
                <a16:creationId xmlns:a16="http://schemas.microsoft.com/office/drawing/2014/main" id="{43B6E29B-F03A-B678-F848-8E9F1DE3DF67}"/>
              </a:ext>
            </a:extLst>
          </p:cNvPr>
          <p:cNvSpPr txBox="1"/>
          <p:nvPr/>
        </p:nvSpPr>
        <p:spPr>
          <a:xfrm>
            <a:off x="1048215" y="992459"/>
            <a:ext cx="8307658" cy="1477328"/>
          </a:xfrm>
          <a:prstGeom prst="rect">
            <a:avLst/>
          </a:prstGeom>
          <a:noFill/>
        </p:spPr>
        <p:txBody>
          <a:bodyPr wrap="square" rtlCol="0">
            <a:spAutoFit/>
          </a:bodyPr>
          <a:lstStyle/>
          <a:p>
            <a:pPr marL="342900" indent="-342900">
              <a:buFont typeface="+mj-lt"/>
              <a:buAutoNum type="arabicPeriod"/>
            </a:pPr>
            <a:r>
              <a:rPr lang="en-US"/>
              <a:t>With a U of 60%, it passes RM LUB feasibility test for 3 services.</a:t>
            </a:r>
          </a:p>
          <a:p>
            <a:pPr marL="342900" indent="-342900">
              <a:buFont typeface="+mj-lt"/>
              <a:buAutoNum type="arabicPeriod"/>
            </a:pPr>
            <a:r>
              <a:rPr lang="en-US"/>
              <a:t>Deadlocks are prevented as no service is locking any resource.</a:t>
            </a:r>
          </a:p>
          <a:p>
            <a:pPr marL="342900" indent="-342900">
              <a:buFont typeface="+mj-lt"/>
              <a:buAutoNum type="arabicPeriod"/>
            </a:pPr>
            <a:r>
              <a:rPr lang="en-US"/>
              <a:t>We started with an aim to achieve a margin of 30% and ended up with almost 40%.</a:t>
            </a:r>
          </a:p>
          <a:p>
            <a:pPr marL="342900" indent="-342900">
              <a:buFont typeface="+mj-lt"/>
              <a:buAutoNum type="arabicPeriod"/>
            </a:pPr>
            <a:endParaRPr lang="en-US"/>
          </a:p>
        </p:txBody>
      </p:sp>
    </p:spTree>
    <p:extLst>
      <p:ext uri="{BB962C8B-B14F-4D97-AF65-F5344CB8AC3E}">
        <p14:creationId xmlns:p14="http://schemas.microsoft.com/office/powerpoint/2010/main" val="2668347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68A5B18-0693-264A-0409-A4924A626E52}"/>
              </a:ext>
            </a:extLst>
          </p:cNvPr>
          <p:cNvSpPr txBox="1">
            <a:spLocks/>
          </p:cNvSpPr>
          <p:nvPr/>
        </p:nvSpPr>
        <p:spPr>
          <a:xfrm>
            <a:off x="7745779" y="783240"/>
            <a:ext cx="4184181"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a:t>What’s a self balancing robot?</a:t>
            </a:r>
          </a:p>
        </p:txBody>
      </p:sp>
      <p:sp>
        <p:nvSpPr>
          <p:cNvPr id="8" name="Content Placeholder 2">
            <a:extLst>
              <a:ext uri="{FF2B5EF4-FFF2-40B4-BE49-F238E27FC236}">
                <a16:creationId xmlns:a16="http://schemas.microsoft.com/office/drawing/2014/main" id="{1B67A79E-AFEE-391F-9577-6FFB25BBF1A1}"/>
              </a:ext>
            </a:extLst>
          </p:cNvPr>
          <p:cNvSpPr txBox="1">
            <a:spLocks/>
          </p:cNvSpPr>
          <p:nvPr/>
        </p:nvSpPr>
        <p:spPr>
          <a:xfrm>
            <a:off x="7457812" y="2398446"/>
            <a:ext cx="4384783" cy="326958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FFFFFF"/>
                </a:solidFill>
              </a:rPr>
              <a:t>A robot/vehicle that often runs on two wheels/limbs. It maintains an upright balance while doing so.</a:t>
            </a:r>
          </a:p>
          <a:p>
            <a:pPr algn="just"/>
            <a:r>
              <a:rPr lang="en-US">
                <a:solidFill>
                  <a:srgbClr val="FFFFFF"/>
                </a:solidFill>
              </a:rPr>
              <a:t>It will also absorb any jerks imparted to it and come back to its neutral upright position</a:t>
            </a:r>
            <a:r>
              <a:rPr lang="en-US"/>
              <a:t>. </a:t>
            </a:r>
          </a:p>
        </p:txBody>
      </p:sp>
      <p:pic>
        <p:nvPicPr>
          <p:cNvPr id="5" name="Picture Placeholder 4" descr="A robot with a blue screen&#10;&#10;Description automatically generated">
            <a:extLst>
              <a:ext uri="{FF2B5EF4-FFF2-40B4-BE49-F238E27FC236}">
                <a16:creationId xmlns:a16="http://schemas.microsoft.com/office/drawing/2014/main" id="{A54F681D-F901-69F3-DCA9-670E0DBB252C}"/>
              </a:ext>
            </a:extLst>
          </p:cNvPr>
          <p:cNvPicPr>
            <a:picLocks noGrp="1" noChangeAspect="1"/>
          </p:cNvPicPr>
          <p:nvPr>
            <p:ph type="pic" sz="quarter" idx="10"/>
          </p:nvPr>
        </p:nvPicPr>
        <p:blipFill rotWithShape="1">
          <a:blip r:embed="rId3"/>
          <a:srcRect l="46553" t="-106" r="-231" b="106"/>
          <a:stretch/>
        </p:blipFill>
        <p:spPr>
          <a:xfrm>
            <a:off x="440675" y="1878"/>
            <a:ext cx="6576291" cy="6872605"/>
          </a:xfrm>
        </p:spPr>
      </p:pic>
    </p:spTree>
    <p:extLst>
      <p:ext uri="{BB962C8B-B14F-4D97-AF65-F5344CB8AC3E}">
        <p14:creationId xmlns:p14="http://schemas.microsoft.com/office/powerpoint/2010/main" val="224145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2095018" y="171249"/>
            <a:ext cx="7484410" cy="836545"/>
          </a:xfrm>
        </p:spPr>
        <p:txBody>
          <a:bodyPr/>
          <a:lstStyle/>
          <a:p>
            <a:r>
              <a:rPr lang="en-US"/>
              <a:t>Verification and Validation</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a:p>
        </p:txBody>
      </p:sp>
      <p:pic>
        <p:nvPicPr>
          <p:cNvPr id="10" name="Picture 9" descr="A diagram of a company&#10;&#10;Description automatically generated">
            <a:extLst>
              <a:ext uri="{FF2B5EF4-FFF2-40B4-BE49-F238E27FC236}">
                <a16:creationId xmlns:a16="http://schemas.microsoft.com/office/drawing/2014/main" id="{8C8D9137-5F26-7B2E-22A8-F9673D035EBB}"/>
              </a:ext>
            </a:extLst>
          </p:cNvPr>
          <p:cNvPicPr>
            <a:picLocks noChangeAspect="1"/>
          </p:cNvPicPr>
          <p:nvPr/>
        </p:nvPicPr>
        <p:blipFill>
          <a:blip r:embed="rId3"/>
          <a:stretch>
            <a:fillRect/>
          </a:stretch>
        </p:blipFill>
        <p:spPr>
          <a:xfrm>
            <a:off x="1340899" y="918147"/>
            <a:ext cx="9125714" cy="5623449"/>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5CE7-B8B3-384E-B942-C0B1E507EFA4}"/>
              </a:ext>
            </a:extLst>
          </p:cNvPr>
          <p:cNvSpPr>
            <a:spLocks noGrp="1"/>
          </p:cNvSpPr>
          <p:nvPr>
            <p:ph type="ctrTitle"/>
          </p:nvPr>
        </p:nvSpPr>
        <p:spPr>
          <a:xfrm>
            <a:off x="7829483" y="3220885"/>
            <a:ext cx="4285691" cy="594648"/>
          </a:xfrm>
        </p:spPr>
        <p:txBody>
          <a:bodyPr/>
          <a:lstStyle/>
          <a:p>
            <a:pPr algn="ctr"/>
            <a:r>
              <a:rPr lang="en-US" sz="1800" dirty="0"/>
              <a:t>DEMO VIDEO</a:t>
            </a:r>
            <a:br>
              <a:rPr lang="en-US" sz="1800" dirty="0"/>
            </a:br>
            <a:r>
              <a:rPr lang="en-US" sz="1800" dirty="0"/>
              <a:t>The robot standing up forever is a control theory problem but the robot responding to events in time is a RT problem</a:t>
            </a:r>
          </a:p>
        </p:txBody>
      </p:sp>
      <p:sp>
        <p:nvSpPr>
          <p:cNvPr id="4" name="Slide Number Placeholder 3">
            <a:extLst>
              <a:ext uri="{FF2B5EF4-FFF2-40B4-BE49-F238E27FC236}">
                <a16:creationId xmlns:a16="http://schemas.microsoft.com/office/drawing/2014/main" id="{6F70953B-7232-9937-E4D0-0ABA5708B566}"/>
              </a:ext>
            </a:extLst>
          </p:cNvPr>
          <p:cNvSpPr>
            <a:spLocks noGrp="1"/>
          </p:cNvSpPr>
          <p:nvPr>
            <p:ph type="sldNum" sz="quarter" idx="12"/>
          </p:nvPr>
        </p:nvSpPr>
        <p:spPr/>
        <p:txBody>
          <a:bodyPr/>
          <a:lstStyle/>
          <a:p>
            <a:fld id="{A49DFD55-3C28-40EF-9E31-A92D2E4017FF}" type="slidenum">
              <a:rPr lang="en-US" smtClean="0"/>
              <a:pPr/>
              <a:t>21</a:t>
            </a:fld>
            <a:endParaRPr lang="en-US"/>
          </a:p>
        </p:txBody>
      </p:sp>
      <p:pic>
        <p:nvPicPr>
          <p:cNvPr id="5" name="Demo_Video">
            <a:hlinkClick r:id="" action="ppaction://media"/>
            <a:extLst>
              <a:ext uri="{FF2B5EF4-FFF2-40B4-BE49-F238E27FC236}">
                <a16:creationId xmlns:a16="http://schemas.microsoft.com/office/drawing/2014/main" id="{5A57BD0E-3352-8EF4-C4F9-A79379E329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8502" y="159836"/>
            <a:ext cx="3998504" cy="6477314"/>
          </a:xfrm>
          <a:prstGeom prst="rect">
            <a:avLst/>
          </a:prstGeom>
        </p:spPr>
      </p:pic>
    </p:spTree>
    <p:extLst>
      <p:ext uri="{BB962C8B-B14F-4D97-AF65-F5344CB8AC3E}">
        <p14:creationId xmlns:p14="http://schemas.microsoft.com/office/powerpoint/2010/main" val="252502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22</a:t>
            </a:fld>
            <a:endParaRPr lang="en-US"/>
          </a:p>
        </p:txBody>
      </p:sp>
      <p:sp>
        <p:nvSpPr>
          <p:cNvPr id="5" name="Subtitle 4">
            <a:extLst>
              <a:ext uri="{FF2B5EF4-FFF2-40B4-BE49-F238E27FC236}">
                <a16:creationId xmlns:a16="http://schemas.microsoft.com/office/drawing/2014/main" id="{8F9DED87-D912-1ACC-8450-43BD3B05D76E}"/>
              </a:ext>
            </a:extLst>
          </p:cNvPr>
          <p:cNvSpPr>
            <a:spLocks noGrp="1"/>
          </p:cNvSpPr>
          <p:nvPr>
            <p:ph type="subTitle" idx="1"/>
          </p:nvPr>
        </p:nvSpPr>
        <p:spPr/>
        <p:txBody>
          <a:bodyPr>
            <a:normAutofit lnSpcReduction="10000"/>
          </a:bodyPr>
          <a:lstStyle/>
          <a:p>
            <a:r>
              <a:rPr lang="en-US"/>
              <a:t>Any questions?</a:t>
            </a:r>
          </a:p>
          <a:p>
            <a:endParaRPr lang="en-US"/>
          </a:p>
          <a:p>
            <a:endParaRPr lang="en-US"/>
          </a:p>
          <a:p>
            <a:endParaRPr lang="en-US"/>
          </a:p>
          <a:p>
            <a:endParaRPr lang="en-US"/>
          </a:p>
          <a:p>
            <a:r>
              <a:rPr lang="en-US" sz="700"/>
              <a:t>p.s. please vote for us</a:t>
            </a:r>
          </a:p>
        </p:txBody>
      </p:sp>
    </p:spTree>
    <p:extLst>
      <p:ext uri="{BB962C8B-B14F-4D97-AF65-F5344CB8AC3E}">
        <p14:creationId xmlns:p14="http://schemas.microsoft.com/office/powerpoint/2010/main" val="249356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art with a red dot&#10;&#10;Description automatically generated">
            <a:extLst>
              <a:ext uri="{FF2B5EF4-FFF2-40B4-BE49-F238E27FC236}">
                <a16:creationId xmlns:a16="http://schemas.microsoft.com/office/drawing/2014/main" id="{C61E2A12-846D-EF33-22F3-C65D3A9B3817}"/>
              </a:ext>
            </a:extLst>
          </p:cNvPr>
          <p:cNvPicPr>
            <a:picLocks noChangeAspect="1"/>
          </p:cNvPicPr>
          <p:nvPr/>
        </p:nvPicPr>
        <p:blipFill rotWithShape="1">
          <a:blip r:embed="rId3"/>
          <a:srcRect l="7196" t="2956" r="10695" b="4567"/>
          <a:stretch/>
        </p:blipFill>
        <p:spPr>
          <a:xfrm>
            <a:off x="133814" y="1148576"/>
            <a:ext cx="7103327" cy="4360126"/>
          </a:xfrm>
          <a:prstGeom prst="rect">
            <a:avLst/>
          </a:prstGeom>
        </p:spPr>
      </p:pic>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2857002" y="249197"/>
            <a:ext cx="6477995" cy="759988"/>
          </a:xfrm>
        </p:spPr>
        <p:txBody>
          <a:bodyPr/>
          <a:lstStyle/>
          <a:p>
            <a:r>
              <a:rPr lang="en-US"/>
              <a:t>How does it do that?</a:t>
            </a:r>
          </a:p>
        </p:txBody>
      </p:sp>
      <p:sp>
        <p:nvSpPr>
          <p:cNvPr id="3" name="TextBox 2">
            <a:extLst>
              <a:ext uri="{FF2B5EF4-FFF2-40B4-BE49-F238E27FC236}">
                <a16:creationId xmlns:a16="http://schemas.microsoft.com/office/drawing/2014/main" id="{DAFEEC6A-5A1C-F4E0-FD7C-20FEFC0C201C}"/>
              </a:ext>
            </a:extLst>
          </p:cNvPr>
          <p:cNvSpPr txBox="1"/>
          <p:nvPr/>
        </p:nvSpPr>
        <p:spPr>
          <a:xfrm>
            <a:off x="7731512" y="1300336"/>
            <a:ext cx="4326674" cy="3970318"/>
          </a:xfrm>
          <a:prstGeom prst="rect">
            <a:avLst/>
          </a:prstGeom>
          <a:noFill/>
        </p:spPr>
        <p:txBody>
          <a:bodyPr wrap="square" rtlCol="0">
            <a:spAutoFit/>
          </a:bodyPr>
          <a:lstStyle/>
          <a:p>
            <a:pPr algn="l"/>
            <a:r>
              <a:rPr lang="en-US"/>
              <a:t>It works with a combination of sensors and actuator. It takes its angle and tilt information from the an IMU and commands the motor based on this data to move in that direction, to neutralize that change.</a:t>
            </a:r>
          </a:p>
          <a:p>
            <a:pPr algn="l"/>
            <a:endParaRPr lang="en-US"/>
          </a:p>
          <a:p>
            <a:pPr algn="l"/>
            <a:r>
              <a:rPr lang="en-US"/>
              <a:t>It uses an algorithm to determine the commands that is needs to provide to the motor, often a PID controller. </a:t>
            </a:r>
          </a:p>
          <a:p>
            <a:pPr algn="l"/>
            <a:endParaRPr lang="en-US"/>
          </a:p>
          <a:p>
            <a:pPr algn="l"/>
            <a:r>
              <a:rPr lang="en-US"/>
              <a:t>This a real time application of the classic dynamics and control theory problem called the Inverted Pendulum.</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FA0E5BA-C156-D472-D133-B3C288CCD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938" y="2357114"/>
            <a:ext cx="2857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yroscope sensor and accelerometer MPU-6050. | Download Scientific Diagram">
            <a:extLst>
              <a:ext uri="{FF2B5EF4-FFF2-40B4-BE49-F238E27FC236}">
                <a16:creationId xmlns:a16="http://schemas.microsoft.com/office/drawing/2014/main" id="{2A094849-BC43-ABB8-E26C-491CB683E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951" y="1989810"/>
            <a:ext cx="3963973" cy="3504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C2FC97-C86A-A763-0781-B1AD8FE266CC}"/>
              </a:ext>
            </a:extLst>
          </p:cNvPr>
          <p:cNvSpPr txBox="1"/>
          <p:nvPr/>
        </p:nvSpPr>
        <p:spPr>
          <a:xfrm>
            <a:off x="1694985" y="5698273"/>
            <a:ext cx="2252547" cy="646331"/>
          </a:xfrm>
          <a:prstGeom prst="rect">
            <a:avLst/>
          </a:prstGeom>
          <a:noFill/>
        </p:spPr>
        <p:txBody>
          <a:bodyPr wrap="square" rtlCol="0">
            <a:spAutoFit/>
          </a:bodyPr>
          <a:lstStyle/>
          <a:p>
            <a:r>
              <a:rPr lang="en-US"/>
              <a:t>Inverted Pendulum on a moving cart</a:t>
            </a:r>
          </a:p>
        </p:txBody>
      </p:sp>
      <p:sp>
        <p:nvSpPr>
          <p:cNvPr id="8" name="TextBox 7">
            <a:extLst>
              <a:ext uri="{FF2B5EF4-FFF2-40B4-BE49-F238E27FC236}">
                <a16:creationId xmlns:a16="http://schemas.microsoft.com/office/drawing/2014/main" id="{A7503694-1488-BA8C-CD81-EE31B43C518D}"/>
              </a:ext>
            </a:extLst>
          </p:cNvPr>
          <p:cNvSpPr txBox="1"/>
          <p:nvPr/>
        </p:nvSpPr>
        <p:spPr>
          <a:xfrm>
            <a:off x="8571570" y="5698272"/>
            <a:ext cx="2252547" cy="369332"/>
          </a:xfrm>
          <a:prstGeom prst="rect">
            <a:avLst/>
          </a:prstGeom>
          <a:noFill/>
        </p:spPr>
        <p:txBody>
          <a:bodyPr wrap="square" rtlCol="0">
            <a:spAutoFit/>
          </a:bodyPr>
          <a:lstStyle/>
          <a:p>
            <a:r>
              <a:rPr lang="en-US"/>
              <a:t>IMU with 3 axes</a:t>
            </a:r>
          </a:p>
        </p:txBody>
      </p:sp>
      <p:sp>
        <p:nvSpPr>
          <p:cNvPr id="9" name="Title 1">
            <a:extLst>
              <a:ext uri="{FF2B5EF4-FFF2-40B4-BE49-F238E27FC236}">
                <a16:creationId xmlns:a16="http://schemas.microsoft.com/office/drawing/2014/main" id="{F5F6AE62-E9A9-A031-05E6-0D171CCFD64A}"/>
              </a:ext>
            </a:extLst>
          </p:cNvPr>
          <p:cNvSpPr txBox="1">
            <a:spLocks/>
          </p:cNvSpPr>
          <p:nvPr/>
        </p:nvSpPr>
        <p:spPr>
          <a:xfrm>
            <a:off x="6322741" y="-82549"/>
            <a:ext cx="5504986" cy="17458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3200"/>
              <a:t>Control theory to Real- time translation</a:t>
            </a:r>
          </a:p>
        </p:txBody>
      </p:sp>
      <p:pic>
        <p:nvPicPr>
          <p:cNvPr id="11" name="Picture 10">
            <a:extLst>
              <a:ext uri="{FF2B5EF4-FFF2-40B4-BE49-F238E27FC236}">
                <a16:creationId xmlns:a16="http://schemas.microsoft.com/office/drawing/2014/main" id="{17741575-B820-F4ED-A860-7C7D7AFCFF03}"/>
              </a:ext>
            </a:extLst>
          </p:cNvPr>
          <p:cNvPicPr>
            <a:picLocks noChangeAspect="1"/>
          </p:cNvPicPr>
          <p:nvPr/>
        </p:nvPicPr>
        <p:blipFill>
          <a:blip r:embed="rId5"/>
          <a:stretch>
            <a:fillRect/>
          </a:stretch>
        </p:blipFill>
        <p:spPr>
          <a:xfrm>
            <a:off x="1092182" y="1778701"/>
            <a:ext cx="2978013" cy="3941994"/>
          </a:xfrm>
          <a:prstGeom prst="rect">
            <a:avLst/>
          </a:prstGeom>
        </p:spPr>
      </p:pic>
    </p:spTree>
    <p:extLst>
      <p:ext uri="{BB962C8B-B14F-4D97-AF65-F5344CB8AC3E}">
        <p14:creationId xmlns:p14="http://schemas.microsoft.com/office/powerpoint/2010/main" val="2100673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422104" y="1683110"/>
            <a:ext cx="3938797" cy="1745889"/>
          </a:xfrm>
        </p:spPr>
        <p:txBody>
          <a:bodyPr>
            <a:normAutofit/>
          </a:bodyPr>
          <a:lstStyle/>
          <a:p>
            <a:r>
              <a:rPr lang="en-US" sz="3200"/>
              <a:t>System Block diagram</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a:p>
        </p:txBody>
      </p:sp>
      <p:pic>
        <p:nvPicPr>
          <p:cNvPr id="4" name="Picture 3" descr="A diagram of a computer chip&#10;&#10;Description automatically generated">
            <a:extLst>
              <a:ext uri="{FF2B5EF4-FFF2-40B4-BE49-F238E27FC236}">
                <a16:creationId xmlns:a16="http://schemas.microsoft.com/office/drawing/2014/main" id="{B6C35DCA-EEAA-1F50-ED4C-1E90E0C47790}"/>
              </a:ext>
            </a:extLst>
          </p:cNvPr>
          <p:cNvPicPr>
            <a:picLocks noChangeAspect="1"/>
          </p:cNvPicPr>
          <p:nvPr/>
        </p:nvPicPr>
        <p:blipFill>
          <a:blip r:embed="rId3"/>
          <a:stretch>
            <a:fillRect/>
          </a:stretch>
        </p:blipFill>
        <p:spPr>
          <a:xfrm>
            <a:off x="504265" y="212912"/>
            <a:ext cx="6675397" cy="6177776"/>
          </a:xfrm>
          <a:prstGeom prst="rect">
            <a:avLst/>
          </a:prstGeom>
        </p:spPr>
      </p:pic>
      <p:sp>
        <p:nvSpPr>
          <p:cNvPr id="5" name="Rectangle 4">
            <a:extLst>
              <a:ext uri="{FF2B5EF4-FFF2-40B4-BE49-F238E27FC236}">
                <a16:creationId xmlns:a16="http://schemas.microsoft.com/office/drawing/2014/main" id="{4413CA03-9C6C-694C-E1DF-FBE1917B8030}"/>
              </a:ext>
            </a:extLst>
          </p:cNvPr>
          <p:cNvSpPr/>
          <p:nvPr/>
        </p:nvSpPr>
        <p:spPr>
          <a:xfrm>
            <a:off x="2857500" y="215900"/>
            <a:ext cx="2432050" cy="1797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15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4CBE8CD-FBBD-A475-B5C7-DC9DC317C8FF}"/>
              </a:ext>
            </a:extLst>
          </p:cNvPr>
          <p:cNvSpPr txBox="1">
            <a:spLocks/>
          </p:cNvSpPr>
          <p:nvPr/>
        </p:nvSpPr>
        <p:spPr>
          <a:xfrm>
            <a:off x="6222947" y="1896343"/>
            <a:ext cx="5581706" cy="50560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2000">
                <a:solidFill>
                  <a:srgbClr val="FFFFFF"/>
                </a:solidFill>
              </a:rPr>
              <a:t>Steady state: when all support is taken away, the robot stands on its own. Angular velocity along y axis = 0 rad/s and x axis at 0 degrees.</a:t>
            </a:r>
          </a:p>
          <a:p>
            <a:pPr marL="285750" indent="-285750" algn="just"/>
            <a:r>
              <a:rPr lang="en-US" sz="2000">
                <a:solidFill>
                  <a:srgbClr val="FFFFFF"/>
                </a:solidFill>
              </a:rPr>
              <a:t>Time to stabilize when a jerk is provided, the system restores balance in under 3 seconds.</a:t>
            </a:r>
          </a:p>
          <a:p>
            <a:pPr marL="285750" indent="-285750" algn="just"/>
            <a:r>
              <a:rPr lang="en-US" sz="2000">
                <a:solidFill>
                  <a:srgbClr val="FFFFFF"/>
                </a:solidFill>
              </a:rPr>
              <a:t>Overshoot: the system will not oscillate along its steady state unless a jerk is impacted.</a:t>
            </a:r>
          </a:p>
          <a:p>
            <a:pPr marL="285750" indent="-285750" algn="just"/>
            <a:r>
              <a:rPr lang="en-US" sz="2000">
                <a:solidFill>
                  <a:srgbClr val="FFFFFF"/>
                </a:solidFill>
              </a:rPr>
              <a:t>Payload: should be able to carry a load of 100 grams.</a:t>
            </a:r>
          </a:p>
          <a:p>
            <a:pPr marL="285750" indent="-285750" algn="just"/>
            <a:r>
              <a:rPr lang="en-US" sz="2000">
                <a:solidFill>
                  <a:srgbClr val="FFFFFF"/>
                </a:solidFill>
              </a:rPr>
              <a:t>Tilt: can stabilize itself with jerks resulting in tilts of up to 5.5 degrees.</a:t>
            </a:r>
          </a:p>
          <a:p>
            <a:pPr marL="0" indent="0" algn="just">
              <a:buNone/>
            </a:pPr>
            <a:r>
              <a:rPr lang="en-US" sz="2000" u="sng">
                <a:solidFill>
                  <a:srgbClr val="FFFFFF"/>
                </a:solidFill>
              </a:rPr>
              <a:t>Stretch Goal</a:t>
            </a:r>
          </a:p>
          <a:p>
            <a:pPr algn="just"/>
            <a:r>
              <a:rPr lang="en-US" sz="2000">
                <a:solidFill>
                  <a:srgbClr val="FFFFFF"/>
                </a:solidFill>
              </a:rPr>
              <a:t>Move in the direction of user input, at 2inches/s</a:t>
            </a:r>
          </a:p>
          <a:p>
            <a:pPr marL="285750" indent="-285750" algn="just"/>
            <a:endParaRPr lang="en-US" sz="2000">
              <a:solidFill>
                <a:srgbClr val="FFFFFF"/>
              </a:solidFill>
            </a:endParaRPr>
          </a:p>
          <a:p>
            <a:pPr marL="285750" indent="-285750" algn="just"/>
            <a:endParaRPr lang="en-US" sz="2000"/>
          </a:p>
        </p:txBody>
      </p:sp>
      <p:sp>
        <p:nvSpPr>
          <p:cNvPr id="8" name="Title 1">
            <a:extLst>
              <a:ext uri="{FF2B5EF4-FFF2-40B4-BE49-F238E27FC236}">
                <a16:creationId xmlns:a16="http://schemas.microsoft.com/office/drawing/2014/main" id="{C8B73292-7878-749E-0CAA-81E69997C0BF}"/>
              </a:ext>
            </a:extLst>
          </p:cNvPr>
          <p:cNvSpPr txBox="1">
            <a:spLocks/>
          </p:cNvSpPr>
          <p:nvPr/>
        </p:nvSpPr>
        <p:spPr>
          <a:xfrm>
            <a:off x="6402234" y="291957"/>
            <a:ext cx="5523777"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a:t>Capability requirements</a:t>
            </a:r>
          </a:p>
        </p:txBody>
      </p:sp>
    </p:spTree>
    <p:extLst>
      <p:ext uri="{BB962C8B-B14F-4D97-AF65-F5344CB8AC3E}">
        <p14:creationId xmlns:p14="http://schemas.microsoft.com/office/powerpoint/2010/main" val="33469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5364520" y="2639359"/>
            <a:ext cx="5996382" cy="789641"/>
          </a:xfrm>
        </p:spPr>
        <p:txBody>
          <a:bodyPr>
            <a:normAutofit/>
          </a:bodyPr>
          <a:lstStyle/>
          <a:p>
            <a:r>
              <a:rPr lang="en-US" sz="3600"/>
              <a:t>Control Flow diagram</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a:p>
        </p:txBody>
      </p:sp>
      <p:pic>
        <p:nvPicPr>
          <p:cNvPr id="17" name="Picture 16" descr="A diagram of a flowchart&#10;&#10;Description automatically generated">
            <a:extLst>
              <a:ext uri="{FF2B5EF4-FFF2-40B4-BE49-F238E27FC236}">
                <a16:creationId xmlns:a16="http://schemas.microsoft.com/office/drawing/2014/main" id="{46175EE1-4B7A-B55B-D9F5-C612B450269B}"/>
              </a:ext>
            </a:extLst>
          </p:cNvPr>
          <p:cNvPicPr>
            <a:picLocks noChangeAspect="1"/>
          </p:cNvPicPr>
          <p:nvPr/>
        </p:nvPicPr>
        <p:blipFill>
          <a:blip r:embed="rId3"/>
          <a:stretch>
            <a:fillRect/>
          </a:stretch>
        </p:blipFill>
        <p:spPr>
          <a:xfrm>
            <a:off x="337792" y="168274"/>
            <a:ext cx="4338292" cy="6553200"/>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3764436" y="501805"/>
            <a:ext cx="5859067" cy="895274"/>
          </a:xfrm>
        </p:spPr>
        <p:txBody>
          <a:bodyPr anchor="b">
            <a:normAutofit/>
          </a:bodyPr>
          <a:lstStyle/>
          <a:p>
            <a:r>
              <a:rPr lang="en-US"/>
              <a:t>PID Controller algorithm</a:t>
            </a:r>
          </a:p>
        </p:txBody>
      </p:sp>
      <p:pic>
        <p:nvPicPr>
          <p:cNvPr id="9" name="Picture 8">
            <a:extLst>
              <a:ext uri="{FF2B5EF4-FFF2-40B4-BE49-F238E27FC236}">
                <a16:creationId xmlns:a16="http://schemas.microsoft.com/office/drawing/2014/main" id="{CD386E66-C995-E6D5-7764-D0E0E18BC6DE}"/>
              </a:ext>
            </a:extLst>
          </p:cNvPr>
          <p:cNvPicPr>
            <a:picLocks noChangeAspect="1"/>
          </p:cNvPicPr>
          <p:nvPr/>
        </p:nvPicPr>
        <p:blipFill>
          <a:blip r:embed="rId3"/>
          <a:stretch>
            <a:fillRect/>
          </a:stretch>
        </p:blipFill>
        <p:spPr>
          <a:xfrm>
            <a:off x="1321161" y="1576455"/>
            <a:ext cx="10039741" cy="4191591"/>
          </a:xfrm>
          <a:prstGeom prst="rect">
            <a:avLst/>
          </a:prstGeom>
          <a:noFill/>
        </p:spPr>
      </p:pic>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193261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9</a:t>
            </a:fld>
            <a:endParaRPr lang="en-US"/>
          </a:p>
        </p:txBody>
      </p:sp>
      <p:sp>
        <p:nvSpPr>
          <p:cNvPr id="5" name="Title 4">
            <a:extLst>
              <a:ext uri="{FF2B5EF4-FFF2-40B4-BE49-F238E27FC236}">
                <a16:creationId xmlns:a16="http://schemas.microsoft.com/office/drawing/2014/main" id="{14D31AB8-2396-B1A0-1EF9-F60E083412B2}"/>
              </a:ext>
            </a:extLst>
          </p:cNvPr>
          <p:cNvSpPr>
            <a:spLocks noGrp="1"/>
          </p:cNvSpPr>
          <p:nvPr>
            <p:ph type="ctrTitle"/>
          </p:nvPr>
        </p:nvSpPr>
        <p:spPr>
          <a:xfrm>
            <a:off x="2791522" y="2407261"/>
            <a:ext cx="5189034" cy="1021739"/>
          </a:xfrm>
        </p:spPr>
        <p:txBody>
          <a:bodyPr/>
          <a:lstStyle/>
          <a:p>
            <a:r>
              <a:rPr lang="en-US"/>
              <a:t>State Machine</a:t>
            </a:r>
          </a:p>
        </p:txBody>
      </p:sp>
      <p:pic>
        <p:nvPicPr>
          <p:cNvPr id="14" name="Picture 13" descr="A diagram of a diagram&#10;&#10;Description automatically generated">
            <a:extLst>
              <a:ext uri="{FF2B5EF4-FFF2-40B4-BE49-F238E27FC236}">
                <a16:creationId xmlns:a16="http://schemas.microsoft.com/office/drawing/2014/main" id="{9F48A6CB-B737-2CF5-DC72-81C02311D328}"/>
              </a:ext>
            </a:extLst>
          </p:cNvPr>
          <p:cNvPicPr>
            <a:picLocks noChangeAspect="1"/>
          </p:cNvPicPr>
          <p:nvPr/>
        </p:nvPicPr>
        <p:blipFill>
          <a:blip r:embed="rId3"/>
          <a:stretch>
            <a:fillRect/>
          </a:stretch>
        </p:blipFill>
        <p:spPr>
          <a:xfrm>
            <a:off x="6579219" y="354745"/>
            <a:ext cx="4922506" cy="6184167"/>
          </a:xfrm>
          <a:prstGeom prst="rect">
            <a:avLst/>
          </a:prstGeom>
        </p:spPr>
      </p:pic>
    </p:spTree>
    <p:extLst>
      <p:ext uri="{BB962C8B-B14F-4D97-AF65-F5344CB8AC3E}">
        <p14:creationId xmlns:p14="http://schemas.microsoft.com/office/powerpoint/2010/main" val="297638161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16</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vt:lpstr>
      <vt:lpstr>Self balancing robot Software prototype by Team 12 akash patil &amp; vidhya palaniappan </vt:lpstr>
      <vt:lpstr>PowerPoint Presentation</vt:lpstr>
      <vt:lpstr>How does it do that?</vt:lpstr>
      <vt:lpstr>PowerPoint Presentation</vt:lpstr>
      <vt:lpstr>System Block diagram</vt:lpstr>
      <vt:lpstr>PowerPoint Presentation</vt:lpstr>
      <vt:lpstr>Control Flow diagram</vt:lpstr>
      <vt:lpstr>PID Controller algorithm</vt:lpstr>
      <vt:lpstr>State Machine</vt:lpstr>
      <vt:lpstr>Services and description</vt:lpstr>
      <vt:lpstr>PowerPoint Presentation</vt:lpstr>
      <vt:lpstr>How did we arrive at those numbers?</vt:lpstr>
      <vt:lpstr>Speaking Numbers in practice</vt:lpstr>
      <vt:lpstr>Speaking Numbers in theory</vt:lpstr>
      <vt:lpstr>Timestamp of services</vt:lpstr>
      <vt:lpstr>Cheddar analysis</vt:lpstr>
      <vt:lpstr>Cheddar analysis-2</vt:lpstr>
      <vt:lpstr>PowerPoint Presentation</vt:lpstr>
      <vt:lpstr>PowerPoint Presentation</vt:lpstr>
      <vt:lpstr>Verification and Validation</vt:lpstr>
      <vt:lpstr>DEMO VIDEO The robot standing up forever is a control theory problem but the robot responding to events in time is a RT problem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Akash Patil</dc:creator>
  <cp:revision>6</cp:revision>
  <dcterms:created xsi:type="dcterms:W3CDTF">2024-04-30T01:08:34Z</dcterms:created>
  <dcterms:modified xsi:type="dcterms:W3CDTF">2024-05-04T10:22:28Z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